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handoutMasterIdLst>
    <p:handoutMasterId r:id="rId33"/>
  </p:handoutMasterIdLst>
  <p:sldIdLst>
    <p:sldId id="256" r:id="rId2"/>
    <p:sldId id="333" r:id="rId3"/>
    <p:sldId id="346" r:id="rId4"/>
    <p:sldId id="347" r:id="rId5"/>
    <p:sldId id="348" r:id="rId6"/>
    <p:sldId id="260" r:id="rId7"/>
    <p:sldId id="370" r:id="rId8"/>
    <p:sldId id="371" r:id="rId9"/>
    <p:sldId id="374" r:id="rId10"/>
    <p:sldId id="373" r:id="rId11"/>
    <p:sldId id="267" r:id="rId12"/>
    <p:sldId id="372" r:id="rId13"/>
    <p:sldId id="376" r:id="rId14"/>
    <p:sldId id="377" r:id="rId15"/>
    <p:sldId id="378" r:id="rId16"/>
    <p:sldId id="349" r:id="rId17"/>
    <p:sldId id="350" r:id="rId18"/>
    <p:sldId id="266" r:id="rId19"/>
    <p:sldId id="380" r:id="rId20"/>
    <p:sldId id="381" r:id="rId21"/>
    <p:sldId id="382" r:id="rId22"/>
    <p:sldId id="383" r:id="rId23"/>
    <p:sldId id="384" r:id="rId24"/>
    <p:sldId id="276" r:id="rId25"/>
    <p:sldId id="307" r:id="rId26"/>
    <p:sldId id="314" r:id="rId27"/>
    <p:sldId id="274" r:id="rId28"/>
    <p:sldId id="332" r:id="rId29"/>
    <p:sldId id="281" r:id="rId30"/>
    <p:sldId id="279" r:id="rId31"/>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C45BB8A-7275-4360-813B-E49BAF9ECAD5}">
          <p14:sldIdLst>
            <p14:sldId id="256"/>
            <p14:sldId id="333"/>
            <p14:sldId id="346"/>
            <p14:sldId id="347"/>
            <p14:sldId id="348"/>
            <p14:sldId id="260"/>
            <p14:sldId id="370"/>
            <p14:sldId id="371"/>
            <p14:sldId id="374"/>
            <p14:sldId id="373"/>
            <p14:sldId id="267"/>
            <p14:sldId id="372"/>
            <p14:sldId id="376"/>
            <p14:sldId id="377"/>
            <p14:sldId id="378"/>
            <p14:sldId id="349"/>
            <p14:sldId id="350"/>
            <p14:sldId id="266"/>
            <p14:sldId id="380"/>
            <p14:sldId id="381"/>
            <p14:sldId id="382"/>
            <p14:sldId id="383"/>
            <p14:sldId id="384"/>
            <p14:sldId id="276"/>
            <p14:sldId id="307"/>
            <p14:sldId id="314"/>
            <p14:sldId id="274"/>
            <p14:sldId id="332"/>
            <p14:sldId id="281"/>
            <p14:sldId id="279"/>
          </p14:sldIdLst>
        </p14:section>
        <p14:section name="Untitled Section" id="{630E61EC-F419-454D-901A-729DBCD0E6D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i Genito" initials="LG" lastIdx="2" clrIdx="0">
    <p:extLst>
      <p:ext uri="{19B8F6BF-5375-455C-9EA6-DF929625EA0E}">
        <p15:presenceInfo xmlns:p15="http://schemas.microsoft.com/office/powerpoint/2012/main" userId="S::Lori.Genito@nysed.gov::7300be55-f21b-411d-8d42-2e17892bb1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86297" autoAdjust="0"/>
  </p:normalViewPr>
  <p:slideViewPr>
    <p:cSldViewPr snapToGrid="0">
      <p:cViewPr varScale="1">
        <p:scale>
          <a:sx n="60" d="100"/>
          <a:sy n="60" d="100"/>
        </p:scale>
        <p:origin x="102" y="4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324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hyperlink" Target="http://rationallyspeaking.blogspot.com/2012/10/essays-on-emergence-part-iii.html" TargetMode="External"/><Relationship Id="rId5" Type="http://schemas.openxmlformats.org/officeDocument/2006/relationships/image" Target="../media/image5.jpg"/><Relationship Id="rId10" Type="http://schemas.openxmlformats.org/officeDocument/2006/relationships/image" Target="../media/image9.svg"/><Relationship Id="rId4" Type="http://schemas.openxmlformats.org/officeDocument/2006/relationships/image" Target="../media/image4.svg"/><Relationship Id="rId9" Type="http://schemas.openxmlformats.org/officeDocument/2006/relationships/image" Target="../media/image8.png"/></Relationships>
</file>

<file path=ppt/diagrams/_rels/data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ata6.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hyperlink" Target="mailto:SORIS@NYSED.gov" TargetMode="Externa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hyperlink" Target="http://rationallyspeaking.blogspot.com/2012/10/essays-on-emergence-part-iii.html" TargetMode="External"/><Relationship Id="rId5" Type="http://schemas.openxmlformats.org/officeDocument/2006/relationships/image" Target="../media/image5.jpg"/><Relationship Id="rId10" Type="http://schemas.openxmlformats.org/officeDocument/2006/relationships/image" Target="../media/image9.svg"/><Relationship Id="rId4" Type="http://schemas.openxmlformats.org/officeDocument/2006/relationships/image" Target="../media/image4.svg"/><Relationship Id="rId9" Type="http://schemas.openxmlformats.org/officeDocument/2006/relationships/image" Target="../media/image8.png"/></Relationships>
</file>

<file path=ppt/diagrams/_rels/drawing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6.xml.rels><?xml version="1.0" encoding="UTF-8" standalone="yes"?>
<Relationships xmlns="http://schemas.openxmlformats.org/package/2006/relationships"><Relationship Id="rId3" Type="http://schemas.openxmlformats.org/officeDocument/2006/relationships/hyperlink" Target="mailto:SORIS@NYSED.gov" TargetMode="External"/><Relationship Id="rId7" Type="http://schemas.openxmlformats.org/officeDocument/2006/relationships/image" Target="../media/image34.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B8A86D-9DBE-457C-B13E-71E145A2DAAC}"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BF592DCB-3630-4554-9549-E4F471C9D100}">
      <dgm:prSet/>
      <dgm:spPr/>
      <dgm:t>
        <a:bodyPr/>
        <a:lstStyle/>
        <a:p>
          <a:pPr>
            <a:lnSpc>
              <a:spcPct val="100000"/>
            </a:lnSpc>
          </a:pPr>
          <a:r>
            <a:rPr lang="en-US" b="1" dirty="0"/>
            <a:t>Year 6 NYS Nonpublic Schools Safety Equipment Grant (NPSE) Overview of program  </a:t>
          </a:r>
        </a:p>
      </dgm:t>
    </dgm:pt>
    <dgm:pt modelId="{E82AC6BC-BFE6-4782-B2FD-271B1B24AB46}" type="parTrans" cxnId="{11AC241B-3AA0-4B19-AC3C-CF12CB6A0A89}">
      <dgm:prSet/>
      <dgm:spPr/>
      <dgm:t>
        <a:bodyPr/>
        <a:lstStyle/>
        <a:p>
          <a:endParaRPr lang="en-US"/>
        </a:p>
      </dgm:t>
    </dgm:pt>
    <dgm:pt modelId="{EF5870B3-2433-49E1-BDEE-444D6F00FF4F}" type="sibTrans" cxnId="{11AC241B-3AA0-4B19-AC3C-CF12CB6A0A89}">
      <dgm:prSet/>
      <dgm:spPr/>
      <dgm:t>
        <a:bodyPr/>
        <a:lstStyle/>
        <a:p>
          <a:endParaRPr lang="en-US"/>
        </a:p>
      </dgm:t>
    </dgm:pt>
    <dgm:pt modelId="{B8C0827A-E507-4AE2-92EC-1A137EFB6D82}">
      <dgm:prSet/>
      <dgm:spPr/>
      <dgm:t>
        <a:bodyPr/>
        <a:lstStyle/>
        <a:p>
          <a:pPr>
            <a:lnSpc>
              <a:spcPct val="100000"/>
            </a:lnSpc>
          </a:pPr>
          <a:r>
            <a:rPr lang="en-US" b="1" dirty="0"/>
            <a:t>Completing the Reimbursement Form   </a:t>
          </a:r>
          <a:endParaRPr lang="en-US" dirty="0"/>
        </a:p>
      </dgm:t>
    </dgm:pt>
    <dgm:pt modelId="{ADFAF691-654E-4648-A92C-61C1B9CCCFC8}" type="parTrans" cxnId="{98A1C400-1743-4A93-9273-26529BA63184}">
      <dgm:prSet/>
      <dgm:spPr/>
      <dgm:t>
        <a:bodyPr/>
        <a:lstStyle/>
        <a:p>
          <a:endParaRPr lang="en-US"/>
        </a:p>
      </dgm:t>
    </dgm:pt>
    <dgm:pt modelId="{14B2DB28-A752-4657-9078-73BCB020DBF8}" type="sibTrans" cxnId="{98A1C400-1743-4A93-9273-26529BA63184}">
      <dgm:prSet/>
      <dgm:spPr/>
      <dgm:t>
        <a:bodyPr/>
        <a:lstStyle/>
        <a:p>
          <a:endParaRPr lang="en-US"/>
        </a:p>
      </dgm:t>
    </dgm:pt>
    <dgm:pt modelId="{A27E6407-DC8B-4B60-884A-D0C9F2D5A839}">
      <dgm:prSet/>
      <dgm:spPr/>
      <dgm:t>
        <a:bodyPr/>
        <a:lstStyle/>
        <a:p>
          <a:pPr>
            <a:lnSpc>
              <a:spcPct val="100000"/>
            </a:lnSpc>
          </a:pPr>
          <a:r>
            <a:rPr lang="en-US" b="1" dirty="0"/>
            <a:t>Finding your Funds</a:t>
          </a:r>
          <a:endParaRPr lang="en-US" dirty="0"/>
        </a:p>
      </dgm:t>
    </dgm:pt>
    <dgm:pt modelId="{F2D40CF7-4B18-4AAE-AAD1-2A8C5676D7D6}" type="parTrans" cxnId="{D9F10197-21A6-4A97-9BAF-134CC27CE66F}">
      <dgm:prSet/>
      <dgm:spPr/>
      <dgm:t>
        <a:bodyPr/>
        <a:lstStyle/>
        <a:p>
          <a:endParaRPr lang="en-US"/>
        </a:p>
      </dgm:t>
    </dgm:pt>
    <dgm:pt modelId="{BE93FAA2-AF5E-4810-A901-0C5216CD200C}" type="sibTrans" cxnId="{D9F10197-21A6-4A97-9BAF-134CC27CE66F}">
      <dgm:prSet/>
      <dgm:spPr/>
      <dgm:t>
        <a:bodyPr/>
        <a:lstStyle/>
        <a:p>
          <a:endParaRPr lang="en-US"/>
        </a:p>
      </dgm:t>
    </dgm:pt>
    <dgm:pt modelId="{92730225-142D-4C39-AB40-556F3032FB1C}">
      <dgm:prSet/>
      <dgm:spPr/>
      <dgm:t>
        <a:bodyPr/>
        <a:lstStyle/>
        <a:p>
          <a:pPr>
            <a:lnSpc>
              <a:spcPct val="100000"/>
            </a:lnSpc>
          </a:pPr>
          <a:r>
            <a:rPr lang="en-US" b="1" dirty="0"/>
            <a:t>Items to Remember  </a:t>
          </a:r>
          <a:endParaRPr lang="en-US" dirty="0"/>
        </a:p>
      </dgm:t>
    </dgm:pt>
    <dgm:pt modelId="{0E7483F1-D60F-4EBA-A96C-A6DB3D49E9CA}" type="parTrans" cxnId="{2A7F470D-5691-46B0-AF0E-816126BB7D7C}">
      <dgm:prSet/>
      <dgm:spPr/>
      <dgm:t>
        <a:bodyPr/>
        <a:lstStyle/>
        <a:p>
          <a:endParaRPr lang="en-US"/>
        </a:p>
      </dgm:t>
    </dgm:pt>
    <dgm:pt modelId="{5478004F-1A49-455F-96D2-C36267DAC4F6}" type="sibTrans" cxnId="{2A7F470D-5691-46B0-AF0E-816126BB7D7C}">
      <dgm:prSet/>
      <dgm:spPr/>
      <dgm:t>
        <a:bodyPr/>
        <a:lstStyle/>
        <a:p>
          <a:endParaRPr lang="en-US"/>
        </a:p>
      </dgm:t>
    </dgm:pt>
    <dgm:pt modelId="{94EAA3E4-9C4D-4F05-BB56-F72B1FDAA11C}">
      <dgm:prSet/>
      <dgm:spPr/>
      <dgm:t>
        <a:bodyPr/>
        <a:lstStyle/>
        <a:p>
          <a:pPr>
            <a:lnSpc>
              <a:spcPct val="100000"/>
            </a:lnSpc>
          </a:pPr>
          <a:r>
            <a:rPr lang="en-US" b="1" dirty="0"/>
            <a:t>Submitting your Reimbursement Form  </a:t>
          </a:r>
          <a:endParaRPr lang="en-US" dirty="0"/>
        </a:p>
      </dgm:t>
    </dgm:pt>
    <dgm:pt modelId="{E578E78B-6347-4F65-AE19-6EC4BFE45787}" type="parTrans" cxnId="{3617F368-8E6F-4586-8316-F79CE97169EE}">
      <dgm:prSet/>
      <dgm:spPr/>
      <dgm:t>
        <a:bodyPr/>
        <a:lstStyle/>
        <a:p>
          <a:endParaRPr lang="en-US"/>
        </a:p>
      </dgm:t>
    </dgm:pt>
    <dgm:pt modelId="{24F99569-14CE-4FA4-A656-2D8AB891ADA6}" type="sibTrans" cxnId="{3617F368-8E6F-4586-8316-F79CE97169EE}">
      <dgm:prSet/>
      <dgm:spPr/>
      <dgm:t>
        <a:bodyPr/>
        <a:lstStyle/>
        <a:p>
          <a:endParaRPr lang="en-US"/>
        </a:p>
      </dgm:t>
    </dgm:pt>
    <dgm:pt modelId="{D69263B7-41CB-47EA-9293-BEAF8A6906AD}">
      <dgm:prSet/>
      <dgm:spPr/>
      <dgm:t>
        <a:bodyPr/>
        <a:lstStyle/>
        <a:p>
          <a:pPr>
            <a:lnSpc>
              <a:spcPct val="100000"/>
            </a:lnSpc>
          </a:pPr>
          <a:r>
            <a:rPr lang="en-US" b="1" dirty="0"/>
            <a:t>Contacting the SORIS Office </a:t>
          </a:r>
          <a:endParaRPr lang="en-US" dirty="0"/>
        </a:p>
      </dgm:t>
    </dgm:pt>
    <dgm:pt modelId="{74F385FF-BFF7-46CD-9B9D-8272EB2B8FB9}" type="parTrans" cxnId="{4C1F8F89-192C-4701-82FD-135BE7047039}">
      <dgm:prSet/>
      <dgm:spPr/>
      <dgm:t>
        <a:bodyPr/>
        <a:lstStyle/>
        <a:p>
          <a:endParaRPr lang="en-US"/>
        </a:p>
      </dgm:t>
    </dgm:pt>
    <dgm:pt modelId="{504D77F4-CA8F-4DAF-840C-D206C5F5D4CE}" type="sibTrans" cxnId="{4C1F8F89-192C-4701-82FD-135BE7047039}">
      <dgm:prSet/>
      <dgm:spPr/>
      <dgm:t>
        <a:bodyPr/>
        <a:lstStyle/>
        <a:p>
          <a:endParaRPr lang="en-US"/>
        </a:p>
      </dgm:t>
    </dgm:pt>
    <dgm:pt modelId="{27342456-6888-4526-8160-E2211CBC865B}" type="pres">
      <dgm:prSet presAssocID="{4BB8A86D-9DBE-457C-B13E-71E145A2DAAC}" presName="root" presStyleCnt="0">
        <dgm:presLayoutVars>
          <dgm:dir/>
          <dgm:resizeHandles val="exact"/>
        </dgm:presLayoutVars>
      </dgm:prSet>
      <dgm:spPr/>
    </dgm:pt>
    <dgm:pt modelId="{7EE41076-F355-4808-8AB6-20797BFCE343}" type="pres">
      <dgm:prSet presAssocID="{BF592DCB-3630-4554-9549-E4F471C9D100}" presName="compNode" presStyleCnt="0"/>
      <dgm:spPr/>
    </dgm:pt>
    <dgm:pt modelId="{A8129B84-462B-4E71-88BA-65142DC6D86F}" type="pres">
      <dgm:prSet presAssocID="{BF592DCB-3630-4554-9549-E4F471C9D100}" presName="bgRect" presStyleLbl="bgShp" presStyleIdx="0" presStyleCnt="6"/>
      <dgm:spPr/>
    </dgm:pt>
    <dgm:pt modelId="{FAD9B869-7270-4C29-AABF-2BDC72BBFCA3}" type="pres">
      <dgm:prSet presAssocID="{BF592DCB-3630-4554-9549-E4F471C9D10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me"/>
        </a:ext>
      </dgm:extLst>
    </dgm:pt>
    <dgm:pt modelId="{7B2316AC-DAA8-4B57-BF80-7E84F84DD79E}" type="pres">
      <dgm:prSet presAssocID="{BF592DCB-3630-4554-9549-E4F471C9D100}" presName="spaceRect" presStyleCnt="0"/>
      <dgm:spPr/>
    </dgm:pt>
    <dgm:pt modelId="{0683831A-43E7-44AA-9422-C13AE5F5C161}" type="pres">
      <dgm:prSet presAssocID="{BF592DCB-3630-4554-9549-E4F471C9D100}" presName="parTx" presStyleLbl="revTx" presStyleIdx="0" presStyleCnt="6">
        <dgm:presLayoutVars>
          <dgm:chMax val="0"/>
          <dgm:chPref val="0"/>
        </dgm:presLayoutVars>
      </dgm:prSet>
      <dgm:spPr/>
    </dgm:pt>
    <dgm:pt modelId="{1323C5FC-C5DF-47A0-9EDF-6741F29D3B76}" type="pres">
      <dgm:prSet presAssocID="{EF5870B3-2433-49E1-BDEE-444D6F00FF4F}" presName="sibTrans" presStyleCnt="0"/>
      <dgm:spPr/>
    </dgm:pt>
    <dgm:pt modelId="{A90CE86C-CC29-4E94-8B8D-D9CC8EB01E8A}" type="pres">
      <dgm:prSet presAssocID="{B8C0827A-E507-4AE2-92EC-1A137EFB6D82}" presName="compNode" presStyleCnt="0"/>
      <dgm:spPr/>
    </dgm:pt>
    <dgm:pt modelId="{CCDF7336-51D8-468A-91FB-0E5168EB0A95}" type="pres">
      <dgm:prSet presAssocID="{B8C0827A-E507-4AE2-92EC-1A137EFB6D82}" presName="bgRect" presStyleLbl="bgShp" presStyleIdx="1" presStyleCnt="6" custLinFactNeighborX="161" custLinFactNeighborY="8001"/>
      <dgm:spPr/>
    </dgm:pt>
    <dgm:pt modelId="{1AD1C910-D9BE-489C-B211-DB0CBE543151}" type="pres">
      <dgm:prSet presAssocID="{B8C0827A-E507-4AE2-92EC-1A137EFB6D82}" presName="iconRect" presStyleLbl="node1" presStyleIdx="1" presStyleCnt="6"/>
      <dgm:spPr>
        <a:prstGeom prst="plus">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dgm:pt>
    <dgm:pt modelId="{38AC4A56-A22B-410E-8EE0-55D769F54EA6}" type="pres">
      <dgm:prSet presAssocID="{B8C0827A-E507-4AE2-92EC-1A137EFB6D82}" presName="spaceRect" presStyleCnt="0"/>
      <dgm:spPr/>
    </dgm:pt>
    <dgm:pt modelId="{ED2992F7-2FDB-4A32-8A8F-54E1D414751C}" type="pres">
      <dgm:prSet presAssocID="{B8C0827A-E507-4AE2-92EC-1A137EFB6D82}" presName="parTx" presStyleLbl="revTx" presStyleIdx="1" presStyleCnt="6">
        <dgm:presLayoutVars>
          <dgm:chMax val="0"/>
          <dgm:chPref val="0"/>
        </dgm:presLayoutVars>
      </dgm:prSet>
      <dgm:spPr/>
    </dgm:pt>
    <dgm:pt modelId="{CFA2D8EA-4BE3-49A6-BB6E-4FFA5E4A6DFA}" type="pres">
      <dgm:prSet presAssocID="{14B2DB28-A752-4657-9078-73BCB020DBF8}" presName="sibTrans" presStyleCnt="0"/>
      <dgm:spPr/>
    </dgm:pt>
    <dgm:pt modelId="{EEBE2004-B110-47CB-9F55-A2D7C3ECCB07}" type="pres">
      <dgm:prSet presAssocID="{A27E6407-DC8B-4B60-884A-D0C9F2D5A839}" presName="compNode" presStyleCnt="0"/>
      <dgm:spPr/>
    </dgm:pt>
    <dgm:pt modelId="{43C40C13-1678-437C-BD7C-EE79641B2A09}" type="pres">
      <dgm:prSet presAssocID="{A27E6407-DC8B-4B60-884A-D0C9F2D5A839}" presName="bgRect" presStyleLbl="bgShp" presStyleIdx="2" presStyleCnt="6"/>
      <dgm:spPr/>
    </dgm:pt>
    <dgm:pt modelId="{58E23D90-3A29-4928-81E2-6D2C4B49F0CC}" type="pres">
      <dgm:prSet presAssocID="{A27E6407-DC8B-4B60-884A-D0C9F2D5A839}" presName="iconRect" presStyleLbl="node1" presStyleIdx="2" presStyleCnt="6"/>
      <dgm:spPr>
        <a:blipFill rotWithShape="1">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5000" r="-5000"/>
          </a:stretch>
        </a:blipFill>
      </dgm:spPr>
      <dgm:extLst>
        <a:ext uri="{E40237B7-FDA0-4F09-8148-C483321AD2D9}">
          <dgm14:cNvPr xmlns:dgm14="http://schemas.microsoft.com/office/drawing/2010/diagram" id="0" name="" descr="Microscope"/>
        </a:ext>
      </dgm:extLst>
    </dgm:pt>
    <dgm:pt modelId="{37D009D0-F1B6-4CE7-B88F-4925A86C89D0}" type="pres">
      <dgm:prSet presAssocID="{A27E6407-DC8B-4B60-884A-D0C9F2D5A839}" presName="spaceRect" presStyleCnt="0"/>
      <dgm:spPr/>
    </dgm:pt>
    <dgm:pt modelId="{58CE0573-32EC-42C7-9D21-D4B84472CE0C}" type="pres">
      <dgm:prSet presAssocID="{A27E6407-DC8B-4B60-884A-D0C9F2D5A839}" presName="parTx" presStyleLbl="revTx" presStyleIdx="2" presStyleCnt="6">
        <dgm:presLayoutVars>
          <dgm:chMax val="0"/>
          <dgm:chPref val="0"/>
        </dgm:presLayoutVars>
      </dgm:prSet>
      <dgm:spPr/>
    </dgm:pt>
    <dgm:pt modelId="{EE2B2398-793D-4581-BD95-B0497B882DE5}" type="pres">
      <dgm:prSet presAssocID="{BE93FAA2-AF5E-4810-A901-0C5216CD200C}" presName="sibTrans" presStyleCnt="0"/>
      <dgm:spPr/>
    </dgm:pt>
    <dgm:pt modelId="{10C489AD-EFA4-4D34-9CC2-D02239E52889}" type="pres">
      <dgm:prSet presAssocID="{92730225-142D-4C39-AB40-556F3032FB1C}" presName="compNode" presStyleCnt="0"/>
      <dgm:spPr/>
    </dgm:pt>
    <dgm:pt modelId="{AF78EB8B-436B-423E-9A72-3FF5476417CE}" type="pres">
      <dgm:prSet presAssocID="{92730225-142D-4C39-AB40-556F3032FB1C}" presName="bgRect" presStyleLbl="bgShp" presStyleIdx="3" presStyleCnt="6"/>
      <dgm:spPr/>
    </dgm:pt>
    <dgm:pt modelId="{76716D7E-D446-477B-B08D-2958263F2B63}" type="pres">
      <dgm:prSet presAssocID="{92730225-142D-4C39-AB40-556F3032FB1C}" presName="iconRect" presStyleLbl="node1" presStyleIdx="3" presStyleCnt="6" custLinFactNeighborX="-346" custLinFactNeighborY="-12383"/>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rying Face with Solid Fill"/>
        </a:ext>
      </dgm:extLst>
    </dgm:pt>
    <dgm:pt modelId="{FA76A80B-3036-4A79-8A76-1FC58A76D2BE}" type="pres">
      <dgm:prSet presAssocID="{92730225-142D-4C39-AB40-556F3032FB1C}" presName="spaceRect" presStyleCnt="0"/>
      <dgm:spPr/>
    </dgm:pt>
    <dgm:pt modelId="{66F8083E-F7FF-4203-9E8D-34E8B092935C}" type="pres">
      <dgm:prSet presAssocID="{92730225-142D-4C39-AB40-556F3032FB1C}" presName="parTx" presStyleLbl="revTx" presStyleIdx="3" presStyleCnt="6">
        <dgm:presLayoutVars>
          <dgm:chMax val="0"/>
          <dgm:chPref val="0"/>
        </dgm:presLayoutVars>
      </dgm:prSet>
      <dgm:spPr/>
    </dgm:pt>
    <dgm:pt modelId="{4DDC68FF-4127-47B4-9D75-5FD8B239B247}" type="pres">
      <dgm:prSet presAssocID="{5478004F-1A49-455F-96D2-C36267DAC4F6}" presName="sibTrans" presStyleCnt="0"/>
      <dgm:spPr/>
    </dgm:pt>
    <dgm:pt modelId="{78A579F2-C25A-4F06-8F91-EC680D9A12D1}" type="pres">
      <dgm:prSet presAssocID="{94EAA3E4-9C4D-4F05-BB56-F72B1FDAA11C}" presName="compNode" presStyleCnt="0"/>
      <dgm:spPr/>
    </dgm:pt>
    <dgm:pt modelId="{CFAE0F1D-6F0F-4E7B-8665-A8EAEF56826C}" type="pres">
      <dgm:prSet presAssocID="{94EAA3E4-9C4D-4F05-BB56-F72B1FDAA11C}" presName="bgRect" presStyleLbl="bgShp" presStyleIdx="4" presStyleCnt="6"/>
      <dgm:spPr/>
    </dgm:pt>
    <dgm:pt modelId="{6CD7F315-85F0-45B2-B111-81E24DB25758}" type="pres">
      <dgm:prSet presAssocID="{94EAA3E4-9C4D-4F05-BB56-F72B1FDAA11C}" presName="iconRect" presStyleLbl="node1" presStyleIdx="4" presStyleCnt="6"/>
      <dgm:spPr>
        <a:blipFill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dgm:pt>
    <dgm:pt modelId="{8818D087-0733-4755-828B-4EB961409485}" type="pres">
      <dgm:prSet presAssocID="{94EAA3E4-9C4D-4F05-BB56-F72B1FDAA11C}" presName="spaceRect" presStyleCnt="0"/>
      <dgm:spPr/>
    </dgm:pt>
    <dgm:pt modelId="{9912C707-6D39-4A9D-BA02-49E171594A37}" type="pres">
      <dgm:prSet presAssocID="{94EAA3E4-9C4D-4F05-BB56-F72B1FDAA11C}" presName="parTx" presStyleLbl="revTx" presStyleIdx="4" presStyleCnt="6">
        <dgm:presLayoutVars>
          <dgm:chMax val="0"/>
          <dgm:chPref val="0"/>
        </dgm:presLayoutVars>
      </dgm:prSet>
      <dgm:spPr/>
    </dgm:pt>
    <dgm:pt modelId="{A3251660-B718-4427-A114-640549914DC9}" type="pres">
      <dgm:prSet presAssocID="{24F99569-14CE-4FA4-A656-2D8AB891ADA6}" presName="sibTrans" presStyleCnt="0"/>
      <dgm:spPr/>
    </dgm:pt>
    <dgm:pt modelId="{980A8E2E-C19C-4FD8-BE0B-C4B8073F893D}" type="pres">
      <dgm:prSet presAssocID="{D69263B7-41CB-47EA-9293-BEAF8A6906AD}" presName="compNode" presStyleCnt="0"/>
      <dgm:spPr/>
    </dgm:pt>
    <dgm:pt modelId="{69377002-76F0-4AD5-B04A-702FBB40261D}" type="pres">
      <dgm:prSet presAssocID="{D69263B7-41CB-47EA-9293-BEAF8A6906AD}" presName="bgRect" presStyleLbl="bgShp" presStyleIdx="5" presStyleCnt="6" custLinFactNeighborX="5337"/>
      <dgm:spPr/>
    </dgm:pt>
    <dgm:pt modelId="{69C144B1-AD18-4FC2-88F9-8D4D41322C48}" type="pres">
      <dgm:prSet presAssocID="{D69263B7-41CB-47EA-9293-BEAF8A6906AD}" presName="iconRect" presStyleLbl="node1" presStyleIdx="5" presStyleCnt="6"/>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dgm:pt>
    <dgm:pt modelId="{E3A2FB56-7C8D-4170-813C-A800876D74C8}" type="pres">
      <dgm:prSet presAssocID="{D69263B7-41CB-47EA-9293-BEAF8A6906AD}" presName="spaceRect" presStyleCnt="0"/>
      <dgm:spPr/>
    </dgm:pt>
    <dgm:pt modelId="{92937DD7-0027-4D93-BB74-0950B988B52D}" type="pres">
      <dgm:prSet presAssocID="{D69263B7-41CB-47EA-9293-BEAF8A6906AD}" presName="parTx" presStyleLbl="revTx" presStyleIdx="5" presStyleCnt="6">
        <dgm:presLayoutVars>
          <dgm:chMax val="0"/>
          <dgm:chPref val="0"/>
        </dgm:presLayoutVars>
      </dgm:prSet>
      <dgm:spPr/>
    </dgm:pt>
  </dgm:ptLst>
  <dgm:cxnLst>
    <dgm:cxn modelId="{98A1C400-1743-4A93-9273-26529BA63184}" srcId="{4BB8A86D-9DBE-457C-B13E-71E145A2DAAC}" destId="{B8C0827A-E507-4AE2-92EC-1A137EFB6D82}" srcOrd="1" destOrd="0" parTransId="{ADFAF691-654E-4648-A92C-61C1B9CCCFC8}" sibTransId="{14B2DB28-A752-4657-9078-73BCB020DBF8}"/>
    <dgm:cxn modelId="{2A7F470D-5691-46B0-AF0E-816126BB7D7C}" srcId="{4BB8A86D-9DBE-457C-B13E-71E145A2DAAC}" destId="{92730225-142D-4C39-AB40-556F3032FB1C}" srcOrd="3" destOrd="0" parTransId="{0E7483F1-D60F-4EBA-A96C-A6DB3D49E9CA}" sibTransId="{5478004F-1A49-455F-96D2-C36267DAC4F6}"/>
    <dgm:cxn modelId="{A907ED13-94DC-418D-9467-542C5E5A2DDA}" type="presOf" srcId="{D69263B7-41CB-47EA-9293-BEAF8A6906AD}" destId="{92937DD7-0027-4D93-BB74-0950B988B52D}" srcOrd="0" destOrd="0" presId="urn:microsoft.com/office/officeart/2018/2/layout/IconVerticalSolidList"/>
    <dgm:cxn modelId="{3F1EC215-0EDC-4358-A1C9-8973F3FF000D}" type="presOf" srcId="{A27E6407-DC8B-4B60-884A-D0C9F2D5A839}" destId="{58CE0573-32EC-42C7-9D21-D4B84472CE0C}" srcOrd="0" destOrd="0" presId="urn:microsoft.com/office/officeart/2018/2/layout/IconVerticalSolidList"/>
    <dgm:cxn modelId="{11AC241B-3AA0-4B19-AC3C-CF12CB6A0A89}" srcId="{4BB8A86D-9DBE-457C-B13E-71E145A2DAAC}" destId="{BF592DCB-3630-4554-9549-E4F471C9D100}" srcOrd="0" destOrd="0" parTransId="{E82AC6BC-BFE6-4782-B2FD-271B1B24AB46}" sibTransId="{EF5870B3-2433-49E1-BDEE-444D6F00FF4F}"/>
    <dgm:cxn modelId="{3617F368-8E6F-4586-8316-F79CE97169EE}" srcId="{4BB8A86D-9DBE-457C-B13E-71E145A2DAAC}" destId="{94EAA3E4-9C4D-4F05-BB56-F72B1FDAA11C}" srcOrd="4" destOrd="0" parTransId="{E578E78B-6347-4F65-AE19-6EC4BFE45787}" sibTransId="{24F99569-14CE-4FA4-A656-2D8AB891ADA6}"/>
    <dgm:cxn modelId="{4C1F8F89-192C-4701-82FD-135BE7047039}" srcId="{4BB8A86D-9DBE-457C-B13E-71E145A2DAAC}" destId="{D69263B7-41CB-47EA-9293-BEAF8A6906AD}" srcOrd="5" destOrd="0" parTransId="{74F385FF-BFF7-46CD-9B9D-8272EB2B8FB9}" sibTransId="{504D77F4-CA8F-4DAF-840C-D206C5F5D4CE}"/>
    <dgm:cxn modelId="{D9F10197-21A6-4A97-9BAF-134CC27CE66F}" srcId="{4BB8A86D-9DBE-457C-B13E-71E145A2DAAC}" destId="{A27E6407-DC8B-4B60-884A-D0C9F2D5A839}" srcOrd="2" destOrd="0" parTransId="{F2D40CF7-4B18-4AAE-AAD1-2A8C5676D7D6}" sibTransId="{BE93FAA2-AF5E-4810-A901-0C5216CD200C}"/>
    <dgm:cxn modelId="{7C4C70A7-C13D-44EE-8EAD-EDBE8671EEA5}" type="presOf" srcId="{92730225-142D-4C39-AB40-556F3032FB1C}" destId="{66F8083E-F7FF-4203-9E8D-34E8B092935C}" srcOrd="0" destOrd="0" presId="urn:microsoft.com/office/officeart/2018/2/layout/IconVerticalSolidList"/>
    <dgm:cxn modelId="{BB151EAB-56C7-4B95-8FC9-8F1D5CF43F0A}" type="presOf" srcId="{4BB8A86D-9DBE-457C-B13E-71E145A2DAAC}" destId="{27342456-6888-4526-8160-E2211CBC865B}" srcOrd="0" destOrd="0" presId="urn:microsoft.com/office/officeart/2018/2/layout/IconVerticalSolidList"/>
    <dgm:cxn modelId="{F88731AE-0341-4DB5-A972-16E3EB1CA7F2}" type="presOf" srcId="{94EAA3E4-9C4D-4F05-BB56-F72B1FDAA11C}" destId="{9912C707-6D39-4A9D-BA02-49E171594A37}" srcOrd="0" destOrd="0" presId="urn:microsoft.com/office/officeart/2018/2/layout/IconVerticalSolidList"/>
    <dgm:cxn modelId="{14B6E5B4-6BFA-4737-BBEB-59B0B381BD29}" type="presOf" srcId="{B8C0827A-E507-4AE2-92EC-1A137EFB6D82}" destId="{ED2992F7-2FDB-4A32-8A8F-54E1D414751C}" srcOrd="0" destOrd="0" presId="urn:microsoft.com/office/officeart/2018/2/layout/IconVerticalSolidList"/>
    <dgm:cxn modelId="{483D24D9-E637-4869-82BC-D5CD46E7325E}" type="presOf" srcId="{BF592DCB-3630-4554-9549-E4F471C9D100}" destId="{0683831A-43E7-44AA-9422-C13AE5F5C161}" srcOrd="0" destOrd="0" presId="urn:microsoft.com/office/officeart/2018/2/layout/IconVerticalSolidList"/>
    <dgm:cxn modelId="{0C1CB6A9-3470-47D7-8600-D0A0F34501C3}" type="presParOf" srcId="{27342456-6888-4526-8160-E2211CBC865B}" destId="{7EE41076-F355-4808-8AB6-20797BFCE343}" srcOrd="0" destOrd="0" presId="urn:microsoft.com/office/officeart/2018/2/layout/IconVerticalSolidList"/>
    <dgm:cxn modelId="{4397896E-D2BB-42AB-8770-065B1A241CCE}" type="presParOf" srcId="{7EE41076-F355-4808-8AB6-20797BFCE343}" destId="{A8129B84-462B-4E71-88BA-65142DC6D86F}" srcOrd="0" destOrd="0" presId="urn:microsoft.com/office/officeart/2018/2/layout/IconVerticalSolidList"/>
    <dgm:cxn modelId="{696B6B0A-83FD-4038-86A2-72AFB0EA245F}" type="presParOf" srcId="{7EE41076-F355-4808-8AB6-20797BFCE343}" destId="{FAD9B869-7270-4C29-AABF-2BDC72BBFCA3}" srcOrd="1" destOrd="0" presId="urn:microsoft.com/office/officeart/2018/2/layout/IconVerticalSolidList"/>
    <dgm:cxn modelId="{94AE591E-EDD7-48AA-8BEA-77850784EB14}" type="presParOf" srcId="{7EE41076-F355-4808-8AB6-20797BFCE343}" destId="{7B2316AC-DAA8-4B57-BF80-7E84F84DD79E}" srcOrd="2" destOrd="0" presId="urn:microsoft.com/office/officeart/2018/2/layout/IconVerticalSolidList"/>
    <dgm:cxn modelId="{886041C7-71D4-4A4D-9547-9FEACCDEC66F}" type="presParOf" srcId="{7EE41076-F355-4808-8AB6-20797BFCE343}" destId="{0683831A-43E7-44AA-9422-C13AE5F5C161}" srcOrd="3" destOrd="0" presId="urn:microsoft.com/office/officeart/2018/2/layout/IconVerticalSolidList"/>
    <dgm:cxn modelId="{1C922F8F-57CC-4480-ABA3-9CF301FC997E}" type="presParOf" srcId="{27342456-6888-4526-8160-E2211CBC865B}" destId="{1323C5FC-C5DF-47A0-9EDF-6741F29D3B76}" srcOrd="1" destOrd="0" presId="urn:microsoft.com/office/officeart/2018/2/layout/IconVerticalSolidList"/>
    <dgm:cxn modelId="{21555475-0D7E-4DA5-918C-0C695C24F3FF}" type="presParOf" srcId="{27342456-6888-4526-8160-E2211CBC865B}" destId="{A90CE86C-CC29-4E94-8B8D-D9CC8EB01E8A}" srcOrd="2" destOrd="0" presId="urn:microsoft.com/office/officeart/2018/2/layout/IconVerticalSolidList"/>
    <dgm:cxn modelId="{C4FDE489-DFD5-40DE-B1D2-A4CC27EE9076}" type="presParOf" srcId="{A90CE86C-CC29-4E94-8B8D-D9CC8EB01E8A}" destId="{CCDF7336-51D8-468A-91FB-0E5168EB0A95}" srcOrd="0" destOrd="0" presId="urn:microsoft.com/office/officeart/2018/2/layout/IconVerticalSolidList"/>
    <dgm:cxn modelId="{001B1AC2-EAAE-4F08-A252-B3BD3F8C2320}" type="presParOf" srcId="{A90CE86C-CC29-4E94-8B8D-D9CC8EB01E8A}" destId="{1AD1C910-D9BE-489C-B211-DB0CBE543151}" srcOrd="1" destOrd="0" presId="urn:microsoft.com/office/officeart/2018/2/layout/IconVerticalSolidList"/>
    <dgm:cxn modelId="{AC6A2D08-1AD6-4F10-BBA6-41A9F7185391}" type="presParOf" srcId="{A90CE86C-CC29-4E94-8B8D-D9CC8EB01E8A}" destId="{38AC4A56-A22B-410E-8EE0-55D769F54EA6}" srcOrd="2" destOrd="0" presId="urn:microsoft.com/office/officeart/2018/2/layout/IconVerticalSolidList"/>
    <dgm:cxn modelId="{00543604-A303-4CBC-A07B-70F181D79FE6}" type="presParOf" srcId="{A90CE86C-CC29-4E94-8B8D-D9CC8EB01E8A}" destId="{ED2992F7-2FDB-4A32-8A8F-54E1D414751C}" srcOrd="3" destOrd="0" presId="urn:microsoft.com/office/officeart/2018/2/layout/IconVerticalSolidList"/>
    <dgm:cxn modelId="{13C82209-89B5-42EB-BE68-6592ADA99BDE}" type="presParOf" srcId="{27342456-6888-4526-8160-E2211CBC865B}" destId="{CFA2D8EA-4BE3-49A6-BB6E-4FFA5E4A6DFA}" srcOrd="3" destOrd="0" presId="urn:microsoft.com/office/officeart/2018/2/layout/IconVerticalSolidList"/>
    <dgm:cxn modelId="{6229CCFA-DF8A-48FD-8D45-B4C4D2C9A5F8}" type="presParOf" srcId="{27342456-6888-4526-8160-E2211CBC865B}" destId="{EEBE2004-B110-47CB-9F55-A2D7C3ECCB07}" srcOrd="4" destOrd="0" presId="urn:microsoft.com/office/officeart/2018/2/layout/IconVerticalSolidList"/>
    <dgm:cxn modelId="{0B0B0120-544C-4751-B5D1-84827A400824}" type="presParOf" srcId="{EEBE2004-B110-47CB-9F55-A2D7C3ECCB07}" destId="{43C40C13-1678-437C-BD7C-EE79641B2A09}" srcOrd="0" destOrd="0" presId="urn:microsoft.com/office/officeart/2018/2/layout/IconVerticalSolidList"/>
    <dgm:cxn modelId="{EDD4FF74-63BD-443F-8662-ACD77081965C}" type="presParOf" srcId="{EEBE2004-B110-47CB-9F55-A2D7C3ECCB07}" destId="{58E23D90-3A29-4928-81E2-6D2C4B49F0CC}" srcOrd="1" destOrd="0" presId="urn:microsoft.com/office/officeart/2018/2/layout/IconVerticalSolidList"/>
    <dgm:cxn modelId="{1655AA85-797F-4E52-B3D9-851752AF3781}" type="presParOf" srcId="{EEBE2004-B110-47CB-9F55-A2D7C3ECCB07}" destId="{37D009D0-F1B6-4CE7-B88F-4925A86C89D0}" srcOrd="2" destOrd="0" presId="urn:microsoft.com/office/officeart/2018/2/layout/IconVerticalSolidList"/>
    <dgm:cxn modelId="{401023DA-D85E-4E21-9981-AA517907AECE}" type="presParOf" srcId="{EEBE2004-B110-47CB-9F55-A2D7C3ECCB07}" destId="{58CE0573-32EC-42C7-9D21-D4B84472CE0C}" srcOrd="3" destOrd="0" presId="urn:microsoft.com/office/officeart/2018/2/layout/IconVerticalSolidList"/>
    <dgm:cxn modelId="{8695AAA1-3AEF-4442-8066-6AEFE4204840}" type="presParOf" srcId="{27342456-6888-4526-8160-E2211CBC865B}" destId="{EE2B2398-793D-4581-BD95-B0497B882DE5}" srcOrd="5" destOrd="0" presId="urn:microsoft.com/office/officeart/2018/2/layout/IconVerticalSolidList"/>
    <dgm:cxn modelId="{3EE1BE31-872B-48D4-A4C9-D6E166A5AC4F}" type="presParOf" srcId="{27342456-6888-4526-8160-E2211CBC865B}" destId="{10C489AD-EFA4-4D34-9CC2-D02239E52889}" srcOrd="6" destOrd="0" presId="urn:microsoft.com/office/officeart/2018/2/layout/IconVerticalSolidList"/>
    <dgm:cxn modelId="{4742A543-E4A3-4D72-95C0-C9E02CAEB86F}" type="presParOf" srcId="{10C489AD-EFA4-4D34-9CC2-D02239E52889}" destId="{AF78EB8B-436B-423E-9A72-3FF5476417CE}" srcOrd="0" destOrd="0" presId="urn:microsoft.com/office/officeart/2018/2/layout/IconVerticalSolidList"/>
    <dgm:cxn modelId="{A9C9342D-A305-4C26-8384-7188FD1E98FA}" type="presParOf" srcId="{10C489AD-EFA4-4D34-9CC2-D02239E52889}" destId="{76716D7E-D446-477B-B08D-2958263F2B63}" srcOrd="1" destOrd="0" presId="urn:microsoft.com/office/officeart/2018/2/layout/IconVerticalSolidList"/>
    <dgm:cxn modelId="{13DE0BE3-6357-4077-B2E6-3B9CE6640FCE}" type="presParOf" srcId="{10C489AD-EFA4-4D34-9CC2-D02239E52889}" destId="{FA76A80B-3036-4A79-8A76-1FC58A76D2BE}" srcOrd="2" destOrd="0" presId="urn:microsoft.com/office/officeart/2018/2/layout/IconVerticalSolidList"/>
    <dgm:cxn modelId="{980C8C68-B3B8-4DC0-AC43-47469C8BB716}" type="presParOf" srcId="{10C489AD-EFA4-4D34-9CC2-D02239E52889}" destId="{66F8083E-F7FF-4203-9E8D-34E8B092935C}" srcOrd="3" destOrd="0" presId="urn:microsoft.com/office/officeart/2018/2/layout/IconVerticalSolidList"/>
    <dgm:cxn modelId="{31CF8A69-7664-48EC-9E9A-F0D5A20B5031}" type="presParOf" srcId="{27342456-6888-4526-8160-E2211CBC865B}" destId="{4DDC68FF-4127-47B4-9D75-5FD8B239B247}" srcOrd="7" destOrd="0" presId="urn:microsoft.com/office/officeart/2018/2/layout/IconVerticalSolidList"/>
    <dgm:cxn modelId="{E1CDDF0B-FB38-4549-BD45-001E28D9FD7C}" type="presParOf" srcId="{27342456-6888-4526-8160-E2211CBC865B}" destId="{78A579F2-C25A-4F06-8F91-EC680D9A12D1}" srcOrd="8" destOrd="0" presId="urn:microsoft.com/office/officeart/2018/2/layout/IconVerticalSolidList"/>
    <dgm:cxn modelId="{F9B304D8-5F01-468C-92FC-CA9FB2E85EEE}" type="presParOf" srcId="{78A579F2-C25A-4F06-8F91-EC680D9A12D1}" destId="{CFAE0F1D-6F0F-4E7B-8665-A8EAEF56826C}" srcOrd="0" destOrd="0" presId="urn:microsoft.com/office/officeart/2018/2/layout/IconVerticalSolidList"/>
    <dgm:cxn modelId="{666E2F95-E14E-483F-93C8-678AFF0C43DD}" type="presParOf" srcId="{78A579F2-C25A-4F06-8F91-EC680D9A12D1}" destId="{6CD7F315-85F0-45B2-B111-81E24DB25758}" srcOrd="1" destOrd="0" presId="urn:microsoft.com/office/officeart/2018/2/layout/IconVerticalSolidList"/>
    <dgm:cxn modelId="{276DCA0D-4CB0-45EF-A9BC-26D0C2531539}" type="presParOf" srcId="{78A579F2-C25A-4F06-8F91-EC680D9A12D1}" destId="{8818D087-0733-4755-828B-4EB961409485}" srcOrd="2" destOrd="0" presId="urn:microsoft.com/office/officeart/2018/2/layout/IconVerticalSolidList"/>
    <dgm:cxn modelId="{CD59A587-79CE-4FC6-92A9-6BEAABF313E5}" type="presParOf" srcId="{78A579F2-C25A-4F06-8F91-EC680D9A12D1}" destId="{9912C707-6D39-4A9D-BA02-49E171594A37}" srcOrd="3" destOrd="0" presId="urn:microsoft.com/office/officeart/2018/2/layout/IconVerticalSolidList"/>
    <dgm:cxn modelId="{6A16AEAE-3D2E-4521-846A-85579F70C7FB}" type="presParOf" srcId="{27342456-6888-4526-8160-E2211CBC865B}" destId="{A3251660-B718-4427-A114-640549914DC9}" srcOrd="9" destOrd="0" presId="urn:microsoft.com/office/officeart/2018/2/layout/IconVerticalSolidList"/>
    <dgm:cxn modelId="{A3A65478-996B-42E1-AE6F-030603F0CAB6}" type="presParOf" srcId="{27342456-6888-4526-8160-E2211CBC865B}" destId="{980A8E2E-C19C-4FD8-BE0B-C4B8073F893D}" srcOrd="10" destOrd="0" presId="urn:microsoft.com/office/officeart/2018/2/layout/IconVerticalSolidList"/>
    <dgm:cxn modelId="{EE310F4F-6126-4F49-87E7-4CEEE854D601}" type="presParOf" srcId="{980A8E2E-C19C-4FD8-BE0B-C4B8073F893D}" destId="{69377002-76F0-4AD5-B04A-702FBB40261D}" srcOrd="0" destOrd="0" presId="urn:microsoft.com/office/officeart/2018/2/layout/IconVerticalSolidList"/>
    <dgm:cxn modelId="{CCF3D95C-F3E4-474A-8E32-6051A0DB036E}" type="presParOf" srcId="{980A8E2E-C19C-4FD8-BE0B-C4B8073F893D}" destId="{69C144B1-AD18-4FC2-88F9-8D4D41322C48}" srcOrd="1" destOrd="0" presId="urn:microsoft.com/office/officeart/2018/2/layout/IconVerticalSolidList"/>
    <dgm:cxn modelId="{EC4ABE8B-CB40-45F4-BF3B-F744E461709C}" type="presParOf" srcId="{980A8E2E-C19C-4FD8-BE0B-C4B8073F893D}" destId="{E3A2FB56-7C8D-4170-813C-A800876D74C8}" srcOrd="2" destOrd="0" presId="urn:microsoft.com/office/officeart/2018/2/layout/IconVerticalSolidList"/>
    <dgm:cxn modelId="{40525387-06ED-401F-ABFA-3457F6D1136D}" type="presParOf" srcId="{980A8E2E-C19C-4FD8-BE0B-C4B8073F893D}" destId="{92937DD7-0027-4D93-BB74-0950B988B52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C7675E-48EB-439F-BEC8-69221FB9D408}"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9D96CC7D-0611-4CA1-9201-3913C98DFD67}">
      <dgm:prSet/>
      <dgm:spPr/>
      <dgm:t>
        <a:bodyPr/>
        <a:lstStyle/>
        <a:p>
          <a:r>
            <a:rPr lang="en-US" b="1" dirty="0"/>
            <a:t>Remaining Funds from Year 1-5 will Carryover: </a:t>
          </a:r>
          <a:r>
            <a:rPr lang="en-US" dirty="0"/>
            <a:t>Any funds from Years 1-5 that were not claimed by a school were treated as</a:t>
          </a:r>
          <a:r>
            <a:rPr lang="en-US" b="1" dirty="0"/>
            <a:t> carryover </a:t>
          </a:r>
          <a:r>
            <a:rPr lang="en-US" dirty="0"/>
            <a:t>funds and added to the school’s Year 6 Allocation to yield a Total Available Funds amount.</a:t>
          </a:r>
        </a:p>
      </dgm:t>
    </dgm:pt>
    <dgm:pt modelId="{6A23780C-CD81-4CF3-A64B-35A5675B16A5}" type="parTrans" cxnId="{D9935F31-76A8-4F15-AE0D-9DD572F348F7}">
      <dgm:prSet/>
      <dgm:spPr/>
      <dgm:t>
        <a:bodyPr/>
        <a:lstStyle/>
        <a:p>
          <a:endParaRPr lang="en-US"/>
        </a:p>
      </dgm:t>
    </dgm:pt>
    <dgm:pt modelId="{23F2BB81-2CA8-4D9E-97A7-881BEFBBFB64}" type="sibTrans" cxnId="{D9935F31-76A8-4F15-AE0D-9DD572F348F7}">
      <dgm:prSet/>
      <dgm:spPr/>
      <dgm:t>
        <a:bodyPr/>
        <a:lstStyle/>
        <a:p>
          <a:endParaRPr lang="en-US"/>
        </a:p>
      </dgm:t>
    </dgm:pt>
    <dgm:pt modelId="{E49C4380-4C86-4569-BB15-2DAE2B13638D}">
      <dgm:prSet/>
      <dgm:spPr/>
      <dgm:t>
        <a:bodyPr/>
        <a:lstStyle/>
        <a:p>
          <a:r>
            <a:rPr lang="en-US" b="1" dirty="0"/>
            <a:t>Approved, Unreimbursed Expenditures: </a:t>
          </a:r>
          <a:r>
            <a:rPr lang="en-US" dirty="0"/>
            <a:t>A school may use the Year 6 Allocations for </a:t>
          </a:r>
          <a:r>
            <a:rPr lang="en-US" b="1" dirty="0"/>
            <a:t>Approved, Unreimbursed </a:t>
          </a:r>
          <a:r>
            <a:rPr lang="en-US" dirty="0"/>
            <a:t>eligible expenditures from Year 1, Year 2, Year 3, Year 4, and Year 5. </a:t>
          </a:r>
        </a:p>
      </dgm:t>
    </dgm:pt>
    <dgm:pt modelId="{39DBFC8F-890B-496E-B351-118E6B50D089}" type="parTrans" cxnId="{5160F40A-E334-4D00-AD4A-42CEA1D2E186}">
      <dgm:prSet/>
      <dgm:spPr/>
      <dgm:t>
        <a:bodyPr/>
        <a:lstStyle/>
        <a:p>
          <a:endParaRPr lang="en-US"/>
        </a:p>
      </dgm:t>
    </dgm:pt>
    <dgm:pt modelId="{089212DE-8B8B-4DD0-863F-670C3D7D9E24}" type="sibTrans" cxnId="{5160F40A-E334-4D00-AD4A-42CEA1D2E186}">
      <dgm:prSet/>
      <dgm:spPr/>
      <dgm:t>
        <a:bodyPr/>
        <a:lstStyle/>
        <a:p>
          <a:endParaRPr lang="en-US"/>
        </a:p>
      </dgm:t>
    </dgm:pt>
    <dgm:pt modelId="{A1041871-6437-478D-978D-93C4AB084F0F}" type="pres">
      <dgm:prSet presAssocID="{0AC7675E-48EB-439F-BEC8-69221FB9D408}" presName="vert0" presStyleCnt="0">
        <dgm:presLayoutVars>
          <dgm:dir/>
          <dgm:animOne val="branch"/>
          <dgm:animLvl val="lvl"/>
        </dgm:presLayoutVars>
      </dgm:prSet>
      <dgm:spPr/>
    </dgm:pt>
    <dgm:pt modelId="{0BEC1E32-9C6A-452B-83DF-CA5621D90B0A}" type="pres">
      <dgm:prSet presAssocID="{9D96CC7D-0611-4CA1-9201-3913C98DFD67}" presName="thickLine" presStyleLbl="alignNode1" presStyleIdx="0" presStyleCnt="2"/>
      <dgm:spPr/>
    </dgm:pt>
    <dgm:pt modelId="{6B858C22-6538-4760-BE4A-16A1D21EB898}" type="pres">
      <dgm:prSet presAssocID="{9D96CC7D-0611-4CA1-9201-3913C98DFD67}" presName="horz1" presStyleCnt="0"/>
      <dgm:spPr/>
    </dgm:pt>
    <dgm:pt modelId="{85910FDC-527C-4536-BB6F-B474D410D145}" type="pres">
      <dgm:prSet presAssocID="{9D96CC7D-0611-4CA1-9201-3913C98DFD67}" presName="tx1" presStyleLbl="revTx" presStyleIdx="0" presStyleCnt="2"/>
      <dgm:spPr/>
    </dgm:pt>
    <dgm:pt modelId="{3254089A-C15C-46CB-A826-9BC29149A196}" type="pres">
      <dgm:prSet presAssocID="{9D96CC7D-0611-4CA1-9201-3913C98DFD67}" presName="vert1" presStyleCnt="0"/>
      <dgm:spPr/>
    </dgm:pt>
    <dgm:pt modelId="{801B80D5-8DB8-42F6-B634-FA9C4501589A}" type="pres">
      <dgm:prSet presAssocID="{E49C4380-4C86-4569-BB15-2DAE2B13638D}" presName="thickLine" presStyleLbl="alignNode1" presStyleIdx="1" presStyleCnt="2"/>
      <dgm:spPr/>
    </dgm:pt>
    <dgm:pt modelId="{76478F1A-6D7C-4569-9D60-2121A672A105}" type="pres">
      <dgm:prSet presAssocID="{E49C4380-4C86-4569-BB15-2DAE2B13638D}" presName="horz1" presStyleCnt="0"/>
      <dgm:spPr/>
    </dgm:pt>
    <dgm:pt modelId="{46AD6C03-94DF-4250-BBBC-E4D1C8768167}" type="pres">
      <dgm:prSet presAssocID="{E49C4380-4C86-4569-BB15-2DAE2B13638D}" presName="tx1" presStyleLbl="revTx" presStyleIdx="1" presStyleCnt="2"/>
      <dgm:spPr/>
    </dgm:pt>
    <dgm:pt modelId="{54903CB9-D31E-480F-8BCE-150F3E16C227}" type="pres">
      <dgm:prSet presAssocID="{E49C4380-4C86-4569-BB15-2DAE2B13638D}" presName="vert1" presStyleCnt="0"/>
      <dgm:spPr/>
    </dgm:pt>
  </dgm:ptLst>
  <dgm:cxnLst>
    <dgm:cxn modelId="{5160F40A-E334-4D00-AD4A-42CEA1D2E186}" srcId="{0AC7675E-48EB-439F-BEC8-69221FB9D408}" destId="{E49C4380-4C86-4569-BB15-2DAE2B13638D}" srcOrd="1" destOrd="0" parTransId="{39DBFC8F-890B-496E-B351-118E6B50D089}" sibTransId="{089212DE-8B8B-4DD0-863F-670C3D7D9E24}"/>
    <dgm:cxn modelId="{4F796C11-FC98-4904-A8FE-74AB39AA8708}" type="presOf" srcId="{9D96CC7D-0611-4CA1-9201-3913C98DFD67}" destId="{85910FDC-527C-4536-BB6F-B474D410D145}" srcOrd="0" destOrd="0" presId="urn:microsoft.com/office/officeart/2008/layout/LinedList"/>
    <dgm:cxn modelId="{D9935F31-76A8-4F15-AE0D-9DD572F348F7}" srcId="{0AC7675E-48EB-439F-BEC8-69221FB9D408}" destId="{9D96CC7D-0611-4CA1-9201-3913C98DFD67}" srcOrd="0" destOrd="0" parTransId="{6A23780C-CD81-4CF3-A64B-35A5675B16A5}" sibTransId="{23F2BB81-2CA8-4D9E-97A7-881BEFBBFB64}"/>
    <dgm:cxn modelId="{C2633CB9-5CB5-4872-AE53-0A3AC340E90F}" type="presOf" srcId="{0AC7675E-48EB-439F-BEC8-69221FB9D408}" destId="{A1041871-6437-478D-978D-93C4AB084F0F}" srcOrd="0" destOrd="0" presId="urn:microsoft.com/office/officeart/2008/layout/LinedList"/>
    <dgm:cxn modelId="{BEB3D8C7-36F6-414B-A2AC-AFA42559BEA7}" type="presOf" srcId="{E49C4380-4C86-4569-BB15-2DAE2B13638D}" destId="{46AD6C03-94DF-4250-BBBC-E4D1C8768167}" srcOrd="0" destOrd="0" presId="urn:microsoft.com/office/officeart/2008/layout/LinedList"/>
    <dgm:cxn modelId="{76ADF2E5-94D3-46D2-900E-EDF47EE95A23}" type="presParOf" srcId="{A1041871-6437-478D-978D-93C4AB084F0F}" destId="{0BEC1E32-9C6A-452B-83DF-CA5621D90B0A}" srcOrd="0" destOrd="0" presId="urn:microsoft.com/office/officeart/2008/layout/LinedList"/>
    <dgm:cxn modelId="{70B5FD32-3342-4B8B-BD4F-51A36ECCBB36}" type="presParOf" srcId="{A1041871-6437-478D-978D-93C4AB084F0F}" destId="{6B858C22-6538-4760-BE4A-16A1D21EB898}" srcOrd="1" destOrd="0" presId="urn:microsoft.com/office/officeart/2008/layout/LinedList"/>
    <dgm:cxn modelId="{304AFE59-B39C-44F4-8802-3450A98BD5BB}" type="presParOf" srcId="{6B858C22-6538-4760-BE4A-16A1D21EB898}" destId="{85910FDC-527C-4536-BB6F-B474D410D145}" srcOrd="0" destOrd="0" presId="urn:microsoft.com/office/officeart/2008/layout/LinedList"/>
    <dgm:cxn modelId="{47454BA0-5C3C-4D4A-AAB4-1820ED5B30FA}" type="presParOf" srcId="{6B858C22-6538-4760-BE4A-16A1D21EB898}" destId="{3254089A-C15C-46CB-A826-9BC29149A196}" srcOrd="1" destOrd="0" presId="urn:microsoft.com/office/officeart/2008/layout/LinedList"/>
    <dgm:cxn modelId="{254A15EC-CF8C-4CF6-A88E-8516B7168708}" type="presParOf" srcId="{A1041871-6437-478D-978D-93C4AB084F0F}" destId="{801B80D5-8DB8-42F6-B634-FA9C4501589A}" srcOrd="2" destOrd="0" presId="urn:microsoft.com/office/officeart/2008/layout/LinedList"/>
    <dgm:cxn modelId="{83C2605F-EE1F-4F2B-B8ED-85296415C3E0}" type="presParOf" srcId="{A1041871-6437-478D-978D-93C4AB084F0F}" destId="{76478F1A-6D7C-4569-9D60-2121A672A105}" srcOrd="3" destOrd="0" presId="urn:microsoft.com/office/officeart/2008/layout/LinedList"/>
    <dgm:cxn modelId="{3DA86680-0944-4474-AA45-3C94D60FB6F1}" type="presParOf" srcId="{76478F1A-6D7C-4569-9D60-2121A672A105}" destId="{46AD6C03-94DF-4250-BBBC-E4D1C8768167}" srcOrd="0" destOrd="0" presId="urn:microsoft.com/office/officeart/2008/layout/LinedList"/>
    <dgm:cxn modelId="{8F95D35C-5C97-4C76-9931-E4F6CF7B8827}" type="presParOf" srcId="{76478F1A-6D7C-4569-9D60-2121A672A105}" destId="{54903CB9-D31E-480F-8BCE-150F3E16C22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274683-66CA-493B-9C72-DCEBB1E6D86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9C0A6E0-A01E-47E6-9DBA-67F22DBBCE46}">
      <dgm:prSet phldrT="[Text]"/>
      <dgm:spPr/>
      <dgm:t>
        <a:bodyPr/>
        <a:lstStyle/>
        <a:p>
          <a:r>
            <a:rPr lang="en-US" dirty="0"/>
            <a:t>Completing the Reimbursement Form </a:t>
          </a:r>
        </a:p>
      </dgm:t>
    </dgm:pt>
    <dgm:pt modelId="{FF0221E2-37F6-45DA-899A-F4D315DBA59E}" type="parTrans" cxnId="{4E7BBC32-2D36-4652-BE1F-74D40A186DD9}">
      <dgm:prSet/>
      <dgm:spPr/>
      <dgm:t>
        <a:bodyPr/>
        <a:lstStyle/>
        <a:p>
          <a:endParaRPr lang="en-US"/>
        </a:p>
      </dgm:t>
    </dgm:pt>
    <dgm:pt modelId="{1DC2C326-FBF8-4C63-9947-15AF6EFB0EF5}" type="sibTrans" cxnId="{4E7BBC32-2D36-4652-BE1F-74D40A186DD9}">
      <dgm:prSet/>
      <dgm:spPr/>
      <dgm:t>
        <a:bodyPr/>
        <a:lstStyle/>
        <a:p>
          <a:endParaRPr lang="en-US"/>
        </a:p>
      </dgm:t>
    </dgm:pt>
    <dgm:pt modelId="{CBF82182-6842-4E26-A3DF-CAE8A4AF471A}" type="pres">
      <dgm:prSet presAssocID="{3C274683-66CA-493B-9C72-DCEBB1E6D869}" presName="linear" presStyleCnt="0">
        <dgm:presLayoutVars>
          <dgm:dir/>
          <dgm:animLvl val="lvl"/>
          <dgm:resizeHandles val="exact"/>
        </dgm:presLayoutVars>
      </dgm:prSet>
      <dgm:spPr/>
    </dgm:pt>
    <dgm:pt modelId="{B9278B1C-E7F9-4095-ADE2-2A01E65F632E}" type="pres">
      <dgm:prSet presAssocID="{89C0A6E0-A01E-47E6-9DBA-67F22DBBCE46}" presName="parentLin" presStyleCnt="0"/>
      <dgm:spPr/>
    </dgm:pt>
    <dgm:pt modelId="{395FACBE-9A35-4A5D-BDB3-18587E570EF9}" type="pres">
      <dgm:prSet presAssocID="{89C0A6E0-A01E-47E6-9DBA-67F22DBBCE46}" presName="parentLeftMargin" presStyleLbl="node1" presStyleIdx="0" presStyleCnt="1"/>
      <dgm:spPr/>
    </dgm:pt>
    <dgm:pt modelId="{BCC1B6D5-78DF-41D0-92DE-30F230EF9B4B}" type="pres">
      <dgm:prSet presAssocID="{89C0A6E0-A01E-47E6-9DBA-67F22DBBCE46}" presName="parentText" presStyleLbl="node1" presStyleIdx="0" presStyleCnt="1">
        <dgm:presLayoutVars>
          <dgm:chMax val="0"/>
          <dgm:bulletEnabled val="1"/>
        </dgm:presLayoutVars>
      </dgm:prSet>
      <dgm:spPr/>
    </dgm:pt>
    <dgm:pt modelId="{C8D8C925-6C5C-4C93-A77B-96964DB387BB}" type="pres">
      <dgm:prSet presAssocID="{89C0A6E0-A01E-47E6-9DBA-67F22DBBCE46}" presName="negativeSpace" presStyleCnt="0"/>
      <dgm:spPr/>
    </dgm:pt>
    <dgm:pt modelId="{3D14A1EB-CE4B-4191-B00F-C363700164B2}" type="pres">
      <dgm:prSet presAssocID="{89C0A6E0-A01E-47E6-9DBA-67F22DBBCE46}" presName="childText" presStyleLbl="conFgAcc1" presStyleIdx="0" presStyleCnt="1">
        <dgm:presLayoutVars>
          <dgm:bulletEnabled val="1"/>
        </dgm:presLayoutVars>
      </dgm:prSet>
      <dgm:spPr/>
    </dgm:pt>
  </dgm:ptLst>
  <dgm:cxnLst>
    <dgm:cxn modelId="{4E7BBC32-2D36-4652-BE1F-74D40A186DD9}" srcId="{3C274683-66CA-493B-9C72-DCEBB1E6D869}" destId="{89C0A6E0-A01E-47E6-9DBA-67F22DBBCE46}" srcOrd="0" destOrd="0" parTransId="{FF0221E2-37F6-45DA-899A-F4D315DBA59E}" sibTransId="{1DC2C326-FBF8-4C63-9947-15AF6EFB0EF5}"/>
    <dgm:cxn modelId="{B0379C3A-DE17-4D10-B9C6-4432FE6DA11D}" type="presOf" srcId="{3C274683-66CA-493B-9C72-DCEBB1E6D869}" destId="{CBF82182-6842-4E26-A3DF-CAE8A4AF471A}" srcOrd="0" destOrd="0" presId="urn:microsoft.com/office/officeart/2005/8/layout/list1"/>
    <dgm:cxn modelId="{2D54893E-CA0E-447D-8BAD-1946015B2EAA}" type="presOf" srcId="{89C0A6E0-A01E-47E6-9DBA-67F22DBBCE46}" destId="{395FACBE-9A35-4A5D-BDB3-18587E570EF9}" srcOrd="0" destOrd="0" presId="urn:microsoft.com/office/officeart/2005/8/layout/list1"/>
    <dgm:cxn modelId="{287B704D-7392-42C2-A605-A99AD9009594}" type="presOf" srcId="{89C0A6E0-A01E-47E6-9DBA-67F22DBBCE46}" destId="{BCC1B6D5-78DF-41D0-92DE-30F230EF9B4B}" srcOrd="1" destOrd="0" presId="urn:microsoft.com/office/officeart/2005/8/layout/list1"/>
    <dgm:cxn modelId="{6DDFEE1F-1DD9-4F08-8AA9-047BA363FD33}" type="presParOf" srcId="{CBF82182-6842-4E26-A3DF-CAE8A4AF471A}" destId="{B9278B1C-E7F9-4095-ADE2-2A01E65F632E}" srcOrd="0" destOrd="0" presId="urn:microsoft.com/office/officeart/2005/8/layout/list1"/>
    <dgm:cxn modelId="{6F02815A-F224-4F95-B0A1-663939DB2B0D}" type="presParOf" srcId="{B9278B1C-E7F9-4095-ADE2-2A01E65F632E}" destId="{395FACBE-9A35-4A5D-BDB3-18587E570EF9}" srcOrd="0" destOrd="0" presId="urn:microsoft.com/office/officeart/2005/8/layout/list1"/>
    <dgm:cxn modelId="{E8AAA984-92DE-4B34-BC36-BFEB2113A670}" type="presParOf" srcId="{B9278B1C-E7F9-4095-ADE2-2A01E65F632E}" destId="{BCC1B6D5-78DF-41D0-92DE-30F230EF9B4B}" srcOrd="1" destOrd="0" presId="urn:microsoft.com/office/officeart/2005/8/layout/list1"/>
    <dgm:cxn modelId="{548406AB-6AE3-48FF-B423-1D2E1099496F}" type="presParOf" srcId="{CBF82182-6842-4E26-A3DF-CAE8A4AF471A}" destId="{C8D8C925-6C5C-4C93-A77B-96964DB387BB}" srcOrd="1" destOrd="0" presId="urn:microsoft.com/office/officeart/2005/8/layout/list1"/>
    <dgm:cxn modelId="{323C8786-F927-4F12-BCAD-F8C85BA30D23}" type="presParOf" srcId="{CBF82182-6842-4E26-A3DF-CAE8A4AF471A}" destId="{3D14A1EB-CE4B-4191-B00F-C363700164B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A034B9-1ABB-4E4A-BB13-43E37E20FC7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EBDBB258-7D06-4BE6-B0E4-E99F4E8B247E}">
      <dgm:prSet/>
      <dgm:spPr/>
      <dgm:t>
        <a:bodyPr/>
        <a:lstStyle/>
        <a:p>
          <a:r>
            <a:rPr lang="en-US" b="1" dirty="0"/>
            <a:t>When completing the reimbursement form there are 3 options:</a:t>
          </a:r>
          <a:endParaRPr lang="en-US" dirty="0"/>
        </a:p>
      </dgm:t>
    </dgm:pt>
    <dgm:pt modelId="{80B5B75F-B4FB-4B0A-9937-69A1A1C9F61F}" type="parTrans" cxnId="{D9C782F0-7C43-49CC-9FF4-0151D52F6C87}">
      <dgm:prSet/>
      <dgm:spPr/>
      <dgm:t>
        <a:bodyPr/>
        <a:lstStyle/>
        <a:p>
          <a:endParaRPr lang="en-US"/>
        </a:p>
      </dgm:t>
    </dgm:pt>
    <dgm:pt modelId="{88AA2177-7CC0-4B0C-9978-E153DDCDB131}" type="sibTrans" cxnId="{D9C782F0-7C43-49CC-9FF4-0151D52F6C87}">
      <dgm:prSet/>
      <dgm:spPr/>
      <dgm:t>
        <a:bodyPr/>
        <a:lstStyle/>
        <a:p>
          <a:endParaRPr lang="en-US"/>
        </a:p>
      </dgm:t>
    </dgm:pt>
    <dgm:pt modelId="{2AAC7D09-8BE6-466A-AA5A-4FF5A9F152E9}">
      <dgm:prSet/>
      <dgm:spPr/>
      <dgm:t>
        <a:bodyPr/>
        <a:lstStyle/>
        <a:p>
          <a:r>
            <a:rPr lang="en-US" dirty="0"/>
            <a:t>Use Total Available Funds to </a:t>
          </a:r>
          <a:r>
            <a:rPr lang="en-US" b="1" dirty="0"/>
            <a:t>only</a:t>
          </a:r>
          <a:r>
            <a:rPr lang="en-US" dirty="0"/>
            <a:t> pay </a:t>
          </a:r>
          <a:r>
            <a:rPr lang="en-US" b="1" dirty="0"/>
            <a:t>Approved, Unreimbursed</a:t>
          </a:r>
          <a:r>
            <a:rPr lang="en-US" dirty="0"/>
            <a:t> eligible expenditures from Years  1-4</a:t>
          </a:r>
        </a:p>
      </dgm:t>
    </dgm:pt>
    <dgm:pt modelId="{60223041-2EAA-4744-9E3F-3743DCD7DD6C}" type="parTrans" cxnId="{CA06ABE0-2897-41BD-A53D-ED040D46127F}">
      <dgm:prSet/>
      <dgm:spPr/>
      <dgm:t>
        <a:bodyPr/>
        <a:lstStyle/>
        <a:p>
          <a:endParaRPr lang="en-US"/>
        </a:p>
      </dgm:t>
    </dgm:pt>
    <dgm:pt modelId="{2CFD6214-4F95-4086-9C5F-9C6952AE68A6}" type="sibTrans" cxnId="{CA06ABE0-2897-41BD-A53D-ED040D46127F}">
      <dgm:prSet/>
      <dgm:spPr/>
      <dgm:t>
        <a:bodyPr/>
        <a:lstStyle/>
        <a:p>
          <a:endParaRPr lang="en-US"/>
        </a:p>
      </dgm:t>
    </dgm:pt>
    <dgm:pt modelId="{B07430B7-81ED-4AE9-AE25-1E563DF0879A}">
      <dgm:prSet custT="1"/>
      <dgm:spPr/>
      <dgm:t>
        <a:bodyPr/>
        <a:lstStyle/>
        <a:p>
          <a:r>
            <a:rPr lang="en-US" sz="1100" dirty="0"/>
            <a:t>Complete and submit pages 1-2 and no further documentation is required </a:t>
          </a:r>
        </a:p>
      </dgm:t>
    </dgm:pt>
    <dgm:pt modelId="{F3EF442F-3B5A-4A87-B2EF-8ADBC1654CD3}" type="parTrans" cxnId="{4C3E04CD-40E2-410F-A5B5-DCB2A228BAC1}">
      <dgm:prSet/>
      <dgm:spPr/>
      <dgm:t>
        <a:bodyPr/>
        <a:lstStyle/>
        <a:p>
          <a:endParaRPr lang="en-US"/>
        </a:p>
      </dgm:t>
    </dgm:pt>
    <dgm:pt modelId="{A0AA5F9B-7294-4BAF-8F55-95AB0E959117}" type="sibTrans" cxnId="{4C3E04CD-40E2-410F-A5B5-DCB2A228BAC1}">
      <dgm:prSet/>
      <dgm:spPr/>
      <dgm:t>
        <a:bodyPr/>
        <a:lstStyle/>
        <a:p>
          <a:endParaRPr lang="en-US"/>
        </a:p>
      </dgm:t>
    </dgm:pt>
    <dgm:pt modelId="{D56F9659-415D-4AAA-A2C6-159F1CDAEF7F}">
      <dgm:prSet custT="1"/>
      <dgm:spPr/>
      <dgm:t>
        <a:bodyPr/>
        <a:lstStyle/>
        <a:p>
          <a:r>
            <a:rPr lang="en-US" sz="1100" dirty="0"/>
            <a:t>Complete pages 1-4</a:t>
          </a:r>
        </a:p>
      </dgm:t>
    </dgm:pt>
    <dgm:pt modelId="{C03C6B78-05D9-4732-B88C-326F93E49C4C}" type="parTrans" cxnId="{6735AF9D-7CBE-4EF0-8C3C-6AB0DFD0F482}">
      <dgm:prSet/>
      <dgm:spPr/>
      <dgm:t>
        <a:bodyPr/>
        <a:lstStyle/>
        <a:p>
          <a:endParaRPr lang="en-US"/>
        </a:p>
      </dgm:t>
    </dgm:pt>
    <dgm:pt modelId="{BB33BD2D-4F1A-4D3D-BA5F-19D7B836D348}" type="sibTrans" cxnId="{6735AF9D-7CBE-4EF0-8C3C-6AB0DFD0F482}">
      <dgm:prSet/>
      <dgm:spPr/>
      <dgm:t>
        <a:bodyPr/>
        <a:lstStyle/>
        <a:p>
          <a:endParaRPr lang="en-US"/>
        </a:p>
      </dgm:t>
    </dgm:pt>
    <dgm:pt modelId="{6017EA8F-EEC5-4092-AEA7-12FBB7297FD0}">
      <dgm:prSet custT="1"/>
      <dgm:spPr/>
      <dgm:t>
        <a:bodyPr/>
        <a:lstStyle/>
        <a:p>
          <a:r>
            <a:rPr lang="en-US" sz="1100" dirty="0"/>
            <a:t>Complete Summary of Expenditures Section</a:t>
          </a:r>
        </a:p>
      </dgm:t>
    </dgm:pt>
    <dgm:pt modelId="{17E055A9-E155-4D74-9235-4F3483ACB2F6}" type="parTrans" cxnId="{687A32B7-B4EC-4D04-BDDA-6949068F70BE}">
      <dgm:prSet/>
      <dgm:spPr/>
      <dgm:t>
        <a:bodyPr/>
        <a:lstStyle/>
        <a:p>
          <a:endParaRPr lang="en-US"/>
        </a:p>
      </dgm:t>
    </dgm:pt>
    <dgm:pt modelId="{BC9AED60-60C0-4DFC-A49F-747F4AE4B45E}" type="sibTrans" cxnId="{687A32B7-B4EC-4D04-BDDA-6949068F70BE}">
      <dgm:prSet/>
      <dgm:spPr/>
      <dgm:t>
        <a:bodyPr/>
        <a:lstStyle/>
        <a:p>
          <a:endParaRPr lang="en-US"/>
        </a:p>
      </dgm:t>
    </dgm:pt>
    <dgm:pt modelId="{CD96DA9C-D015-4220-A9DE-075B5DD87BF2}">
      <dgm:prSet custT="1"/>
      <dgm:spPr/>
      <dgm:t>
        <a:bodyPr/>
        <a:lstStyle/>
        <a:p>
          <a:r>
            <a:rPr lang="en-US" sz="1100" dirty="0"/>
            <a:t>Submit invoices listing items purchased</a:t>
          </a:r>
        </a:p>
      </dgm:t>
    </dgm:pt>
    <dgm:pt modelId="{884005D5-5E9E-4222-8E01-D0EC606467ED}" type="parTrans" cxnId="{EABBF981-09B8-4320-AF8A-DC6AEAFD703F}">
      <dgm:prSet/>
      <dgm:spPr/>
      <dgm:t>
        <a:bodyPr/>
        <a:lstStyle/>
        <a:p>
          <a:endParaRPr lang="en-US"/>
        </a:p>
      </dgm:t>
    </dgm:pt>
    <dgm:pt modelId="{13D0F7AA-A047-4E35-AA63-A873E589CE78}" type="sibTrans" cxnId="{EABBF981-09B8-4320-AF8A-DC6AEAFD703F}">
      <dgm:prSet/>
      <dgm:spPr/>
      <dgm:t>
        <a:bodyPr/>
        <a:lstStyle/>
        <a:p>
          <a:endParaRPr lang="en-US"/>
        </a:p>
      </dgm:t>
    </dgm:pt>
    <dgm:pt modelId="{C42DAE87-0DE8-42DD-87A2-A9A964A76403}">
      <dgm:prSet custT="1"/>
      <dgm:spPr/>
      <dgm:t>
        <a:bodyPr/>
        <a:lstStyle/>
        <a:p>
          <a:r>
            <a:rPr lang="en-US" sz="1100" dirty="0"/>
            <a:t>Provide proof of Purchase such as cancelled checks showing the checks are cashed by vendor</a:t>
          </a:r>
        </a:p>
      </dgm:t>
    </dgm:pt>
    <dgm:pt modelId="{1172759A-6239-4BE5-9AD6-CF57FE5454DC}" type="parTrans" cxnId="{30BAF50A-4DA0-4DAC-9AB5-684B7B747F72}">
      <dgm:prSet/>
      <dgm:spPr/>
      <dgm:t>
        <a:bodyPr/>
        <a:lstStyle/>
        <a:p>
          <a:endParaRPr lang="en-US"/>
        </a:p>
      </dgm:t>
    </dgm:pt>
    <dgm:pt modelId="{F10BDA60-91CA-43BB-9C52-9563FE9E2BB1}" type="sibTrans" cxnId="{30BAF50A-4DA0-4DAC-9AB5-684B7B747F72}">
      <dgm:prSet/>
      <dgm:spPr/>
      <dgm:t>
        <a:bodyPr/>
        <a:lstStyle/>
        <a:p>
          <a:endParaRPr lang="en-US"/>
        </a:p>
      </dgm:t>
    </dgm:pt>
    <dgm:pt modelId="{26075D76-F627-4828-AB4F-A14752F9315E}">
      <dgm:prSet/>
      <dgm:spPr/>
      <dgm:t>
        <a:bodyPr/>
        <a:lstStyle/>
        <a:p>
          <a:r>
            <a:rPr lang="en-US" dirty="0"/>
            <a:t>Use school’s Total Available Funds to reimburse for school’s approved  unreimbursed and additional available funds </a:t>
          </a:r>
        </a:p>
      </dgm:t>
    </dgm:pt>
    <dgm:pt modelId="{BED26BAA-62CA-496B-9F99-F8DC88C44042}" type="parTrans" cxnId="{19DEB88E-70D1-42EE-82B3-8631F020413F}">
      <dgm:prSet/>
      <dgm:spPr/>
      <dgm:t>
        <a:bodyPr/>
        <a:lstStyle/>
        <a:p>
          <a:endParaRPr lang="en-US"/>
        </a:p>
      </dgm:t>
    </dgm:pt>
    <dgm:pt modelId="{E810840A-7326-40DE-80BB-4C52A2424D4A}" type="sibTrans" cxnId="{19DEB88E-70D1-42EE-82B3-8631F020413F}">
      <dgm:prSet/>
      <dgm:spPr/>
      <dgm:t>
        <a:bodyPr/>
        <a:lstStyle/>
        <a:p>
          <a:endParaRPr lang="en-US"/>
        </a:p>
      </dgm:t>
    </dgm:pt>
    <dgm:pt modelId="{3D3C2DFD-C433-4A87-A8F2-FA35AD8975D5}">
      <dgm:prSet custT="1"/>
      <dgm:spPr/>
      <dgm:t>
        <a:bodyPr/>
        <a:lstStyle/>
        <a:p>
          <a:r>
            <a:rPr lang="en-US" sz="1100" dirty="0"/>
            <a:t>Complete pages 1-4</a:t>
          </a:r>
        </a:p>
      </dgm:t>
    </dgm:pt>
    <dgm:pt modelId="{23E1042A-CF10-41A9-9BA1-3C0E71C58835}" type="parTrans" cxnId="{520D473B-B634-47FE-93B5-D77492E93CF1}">
      <dgm:prSet/>
      <dgm:spPr/>
      <dgm:t>
        <a:bodyPr/>
        <a:lstStyle/>
        <a:p>
          <a:endParaRPr lang="en-US"/>
        </a:p>
      </dgm:t>
    </dgm:pt>
    <dgm:pt modelId="{7104CCBA-894A-4D5B-AB85-476E94E02018}" type="sibTrans" cxnId="{520D473B-B634-47FE-93B5-D77492E93CF1}">
      <dgm:prSet/>
      <dgm:spPr/>
      <dgm:t>
        <a:bodyPr/>
        <a:lstStyle/>
        <a:p>
          <a:endParaRPr lang="en-US"/>
        </a:p>
      </dgm:t>
    </dgm:pt>
    <dgm:pt modelId="{D88FDED9-2019-485B-9280-54940EC3A0B0}">
      <dgm:prSet custT="1"/>
      <dgm:spPr/>
      <dgm:t>
        <a:bodyPr/>
        <a:lstStyle/>
        <a:p>
          <a:r>
            <a:rPr lang="en-US" sz="1100" dirty="0"/>
            <a:t>Complete Summary of Expenditures Section</a:t>
          </a:r>
        </a:p>
      </dgm:t>
    </dgm:pt>
    <dgm:pt modelId="{2ED728C1-9A0B-432F-AC31-E9EF88115D5B}" type="parTrans" cxnId="{74490CF9-EFE7-4FB7-AFAE-9A05682E15FA}">
      <dgm:prSet/>
      <dgm:spPr/>
      <dgm:t>
        <a:bodyPr/>
        <a:lstStyle/>
        <a:p>
          <a:endParaRPr lang="en-US"/>
        </a:p>
      </dgm:t>
    </dgm:pt>
    <dgm:pt modelId="{6C32E90A-E22C-4ABD-9A0D-3251F1E4F807}" type="sibTrans" cxnId="{74490CF9-EFE7-4FB7-AFAE-9A05682E15FA}">
      <dgm:prSet/>
      <dgm:spPr/>
      <dgm:t>
        <a:bodyPr/>
        <a:lstStyle/>
        <a:p>
          <a:endParaRPr lang="en-US"/>
        </a:p>
      </dgm:t>
    </dgm:pt>
    <dgm:pt modelId="{A15E5D59-BD80-4F33-9DA8-FF15C6034F0D}">
      <dgm:prSet custT="1"/>
      <dgm:spPr/>
      <dgm:t>
        <a:bodyPr/>
        <a:lstStyle/>
        <a:p>
          <a:r>
            <a:rPr lang="en-US" sz="1100" dirty="0"/>
            <a:t>Submit invoices listing items purchased</a:t>
          </a:r>
        </a:p>
      </dgm:t>
    </dgm:pt>
    <dgm:pt modelId="{CD7C4D6E-951D-461A-B3A3-0023AFC880D5}" type="parTrans" cxnId="{4E2DC44A-B30E-44F1-9E52-393F1A6D6698}">
      <dgm:prSet/>
      <dgm:spPr/>
      <dgm:t>
        <a:bodyPr/>
        <a:lstStyle/>
        <a:p>
          <a:endParaRPr lang="en-US"/>
        </a:p>
      </dgm:t>
    </dgm:pt>
    <dgm:pt modelId="{5200F697-E135-4887-92D5-327EE86FC366}" type="sibTrans" cxnId="{4E2DC44A-B30E-44F1-9E52-393F1A6D6698}">
      <dgm:prSet/>
      <dgm:spPr/>
      <dgm:t>
        <a:bodyPr/>
        <a:lstStyle/>
        <a:p>
          <a:endParaRPr lang="en-US"/>
        </a:p>
      </dgm:t>
    </dgm:pt>
    <dgm:pt modelId="{EB5CCE1D-B51C-4CA0-9BAE-2604F0313DDF}">
      <dgm:prSet custT="1"/>
      <dgm:spPr/>
      <dgm:t>
        <a:bodyPr/>
        <a:lstStyle/>
        <a:p>
          <a:r>
            <a:rPr lang="en-US" sz="1100" dirty="0"/>
            <a:t>Provide proof of Purchase such as cancelled checks showing the checks are cashed by vendor</a:t>
          </a:r>
        </a:p>
      </dgm:t>
    </dgm:pt>
    <dgm:pt modelId="{F45164E2-70FD-4BCA-A9D8-6EDFC9B80781}" type="parTrans" cxnId="{321F6EB4-4C6B-489C-B3F9-42551F1CA0B7}">
      <dgm:prSet/>
      <dgm:spPr/>
      <dgm:t>
        <a:bodyPr/>
        <a:lstStyle/>
        <a:p>
          <a:endParaRPr lang="en-US"/>
        </a:p>
      </dgm:t>
    </dgm:pt>
    <dgm:pt modelId="{5DE6D0FC-234E-4A73-91FA-B262A78D8DE8}" type="sibTrans" cxnId="{321F6EB4-4C6B-489C-B3F9-42551F1CA0B7}">
      <dgm:prSet/>
      <dgm:spPr/>
      <dgm:t>
        <a:bodyPr/>
        <a:lstStyle/>
        <a:p>
          <a:endParaRPr lang="en-US"/>
        </a:p>
      </dgm:t>
    </dgm:pt>
    <dgm:pt modelId="{41DDB9A2-3B64-417E-AAD9-598A4158CA38}">
      <dgm:prSet/>
      <dgm:spPr/>
      <dgm:t>
        <a:bodyPr/>
        <a:lstStyle/>
        <a:p>
          <a:r>
            <a:rPr lang="en-US" dirty="0"/>
            <a:t>Use Total Available Funds to reimburse for eligible expenditures – school has </a:t>
          </a:r>
          <a:r>
            <a:rPr lang="en-US" b="1" dirty="0"/>
            <a:t>$0 in approved and unreimbursed</a:t>
          </a:r>
          <a:endParaRPr lang="en-US" dirty="0"/>
        </a:p>
      </dgm:t>
    </dgm:pt>
    <dgm:pt modelId="{A6F4A208-D2B2-46C9-A772-6DCF1DB7E121}" type="sibTrans" cxnId="{8418594E-BE89-486F-8771-05A37A18DA83}">
      <dgm:prSet/>
      <dgm:spPr/>
      <dgm:t>
        <a:bodyPr/>
        <a:lstStyle/>
        <a:p>
          <a:endParaRPr lang="en-US"/>
        </a:p>
      </dgm:t>
    </dgm:pt>
    <dgm:pt modelId="{71C3C176-C478-4AE4-A8BC-671BE1CA3AE4}" type="parTrans" cxnId="{8418594E-BE89-486F-8771-05A37A18DA83}">
      <dgm:prSet/>
      <dgm:spPr/>
      <dgm:t>
        <a:bodyPr/>
        <a:lstStyle/>
        <a:p>
          <a:endParaRPr lang="en-US"/>
        </a:p>
      </dgm:t>
    </dgm:pt>
    <dgm:pt modelId="{CBF49AD7-6FFF-4D18-B779-54AFE95B5AF6}" type="pres">
      <dgm:prSet presAssocID="{DEA034B9-1ABB-4E4A-BB13-43E37E20FC7C}" presName="vert0" presStyleCnt="0">
        <dgm:presLayoutVars>
          <dgm:dir/>
          <dgm:animOne val="branch"/>
          <dgm:animLvl val="lvl"/>
        </dgm:presLayoutVars>
      </dgm:prSet>
      <dgm:spPr/>
    </dgm:pt>
    <dgm:pt modelId="{7A620F09-0E6D-4E9F-8D33-C39DDDB2E8AC}" type="pres">
      <dgm:prSet presAssocID="{EBDBB258-7D06-4BE6-B0E4-E99F4E8B247E}" presName="thickLine" presStyleLbl="alignNode1" presStyleIdx="0" presStyleCnt="1"/>
      <dgm:spPr/>
    </dgm:pt>
    <dgm:pt modelId="{341E4D4E-3D12-4F0D-BBD1-A1CCA0E380A9}" type="pres">
      <dgm:prSet presAssocID="{EBDBB258-7D06-4BE6-B0E4-E99F4E8B247E}" presName="horz1" presStyleCnt="0"/>
      <dgm:spPr/>
    </dgm:pt>
    <dgm:pt modelId="{07E6967D-05E1-4F67-9D36-221C9DF1C5FF}" type="pres">
      <dgm:prSet presAssocID="{EBDBB258-7D06-4BE6-B0E4-E99F4E8B247E}" presName="tx1" presStyleLbl="revTx" presStyleIdx="0" presStyleCnt="13"/>
      <dgm:spPr/>
    </dgm:pt>
    <dgm:pt modelId="{83001024-C36A-46A6-A430-682FF1A28C5F}" type="pres">
      <dgm:prSet presAssocID="{EBDBB258-7D06-4BE6-B0E4-E99F4E8B247E}" presName="vert1" presStyleCnt="0"/>
      <dgm:spPr/>
    </dgm:pt>
    <dgm:pt modelId="{C7DEA284-9E8D-4A32-A4FC-D95498D9F868}" type="pres">
      <dgm:prSet presAssocID="{2AAC7D09-8BE6-466A-AA5A-4FF5A9F152E9}" presName="vertSpace2a" presStyleCnt="0"/>
      <dgm:spPr/>
    </dgm:pt>
    <dgm:pt modelId="{BF25E174-AF77-46BF-B9B1-E03437EA03FB}" type="pres">
      <dgm:prSet presAssocID="{2AAC7D09-8BE6-466A-AA5A-4FF5A9F152E9}" presName="horz2" presStyleCnt="0"/>
      <dgm:spPr/>
    </dgm:pt>
    <dgm:pt modelId="{36BD7421-4CDA-45C2-80C4-57F7341D7FC3}" type="pres">
      <dgm:prSet presAssocID="{2AAC7D09-8BE6-466A-AA5A-4FF5A9F152E9}" presName="horzSpace2" presStyleCnt="0"/>
      <dgm:spPr/>
    </dgm:pt>
    <dgm:pt modelId="{70496171-D63B-484D-8A5F-27B0CD8D110E}" type="pres">
      <dgm:prSet presAssocID="{2AAC7D09-8BE6-466A-AA5A-4FF5A9F152E9}" presName="tx2" presStyleLbl="revTx" presStyleIdx="1" presStyleCnt="13"/>
      <dgm:spPr/>
    </dgm:pt>
    <dgm:pt modelId="{47B50521-6237-4EB0-BC77-C915DEC952D3}" type="pres">
      <dgm:prSet presAssocID="{2AAC7D09-8BE6-466A-AA5A-4FF5A9F152E9}" presName="vert2" presStyleCnt="0"/>
      <dgm:spPr/>
    </dgm:pt>
    <dgm:pt modelId="{6101683A-DE38-4373-A7FE-A2A21BB20684}" type="pres">
      <dgm:prSet presAssocID="{B07430B7-81ED-4AE9-AE25-1E563DF0879A}" presName="horz3" presStyleCnt="0"/>
      <dgm:spPr/>
    </dgm:pt>
    <dgm:pt modelId="{5740D029-E928-459D-A82C-EA92EA7EA62E}" type="pres">
      <dgm:prSet presAssocID="{B07430B7-81ED-4AE9-AE25-1E563DF0879A}" presName="horzSpace3" presStyleCnt="0"/>
      <dgm:spPr/>
    </dgm:pt>
    <dgm:pt modelId="{E8CA9CCD-83F8-4944-A7DD-3706DD1F46DA}" type="pres">
      <dgm:prSet presAssocID="{B07430B7-81ED-4AE9-AE25-1E563DF0879A}" presName="tx3" presStyleLbl="revTx" presStyleIdx="2" presStyleCnt="13"/>
      <dgm:spPr/>
    </dgm:pt>
    <dgm:pt modelId="{4CCA8F11-044F-4205-8705-0583B45DEB31}" type="pres">
      <dgm:prSet presAssocID="{B07430B7-81ED-4AE9-AE25-1E563DF0879A}" presName="vert3" presStyleCnt="0"/>
      <dgm:spPr/>
    </dgm:pt>
    <dgm:pt modelId="{6A9E8764-31F9-41D0-9D27-6718756D50FB}" type="pres">
      <dgm:prSet presAssocID="{2AAC7D09-8BE6-466A-AA5A-4FF5A9F152E9}" presName="thinLine2b" presStyleLbl="callout" presStyleIdx="0" presStyleCnt="9"/>
      <dgm:spPr/>
    </dgm:pt>
    <dgm:pt modelId="{D7830D1A-739E-4A7B-9A5A-D50F3B184578}" type="pres">
      <dgm:prSet presAssocID="{2AAC7D09-8BE6-466A-AA5A-4FF5A9F152E9}" presName="vertSpace2b" presStyleCnt="0"/>
      <dgm:spPr/>
    </dgm:pt>
    <dgm:pt modelId="{35B7C473-F659-4B80-B503-C32C00B4F293}" type="pres">
      <dgm:prSet presAssocID="{41DDB9A2-3B64-417E-AAD9-598A4158CA38}" presName="horz2" presStyleCnt="0"/>
      <dgm:spPr/>
    </dgm:pt>
    <dgm:pt modelId="{C0D8F05A-BB9E-486E-A278-2C13DBBC75B5}" type="pres">
      <dgm:prSet presAssocID="{41DDB9A2-3B64-417E-AAD9-598A4158CA38}" presName="horzSpace2" presStyleCnt="0"/>
      <dgm:spPr/>
    </dgm:pt>
    <dgm:pt modelId="{6D738EBC-5D57-4E10-A535-D9AD5E8F6952}" type="pres">
      <dgm:prSet presAssocID="{41DDB9A2-3B64-417E-AAD9-598A4158CA38}" presName="tx2" presStyleLbl="revTx" presStyleIdx="3" presStyleCnt="13"/>
      <dgm:spPr/>
    </dgm:pt>
    <dgm:pt modelId="{46EFCE69-C32A-47D6-9730-066668C78254}" type="pres">
      <dgm:prSet presAssocID="{41DDB9A2-3B64-417E-AAD9-598A4158CA38}" presName="vert2" presStyleCnt="0"/>
      <dgm:spPr/>
    </dgm:pt>
    <dgm:pt modelId="{4EA58CFF-6118-4252-A1DB-4C34EF40A750}" type="pres">
      <dgm:prSet presAssocID="{D56F9659-415D-4AAA-A2C6-159F1CDAEF7F}" presName="horz3" presStyleCnt="0"/>
      <dgm:spPr/>
    </dgm:pt>
    <dgm:pt modelId="{F0B51224-14DC-427C-AE87-59F57B42C2E0}" type="pres">
      <dgm:prSet presAssocID="{D56F9659-415D-4AAA-A2C6-159F1CDAEF7F}" presName="horzSpace3" presStyleCnt="0"/>
      <dgm:spPr/>
    </dgm:pt>
    <dgm:pt modelId="{8BA9EA9C-F61F-4EE3-9903-AE5BE14B76BB}" type="pres">
      <dgm:prSet presAssocID="{D56F9659-415D-4AAA-A2C6-159F1CDAEF7F}" presName="tx3" presStyleLbl="revTx" presStyleIdx="4" presStyleCnt="13"/>
      <dgm:spPr/>
    </dgm:pt>
    <dgm:pt modelId="{6D059265-9FFC-47CD-AB82-D2B3668A0CF3}" type="pres">
      <dgm:prSet presAssocID="{D56F9659-415D-4AAA-A2C6-159F1CDAEF7F}" presName="vert3" presStyleCnt="0"/>
      <dgm:spPr/>
    </dgm:pt>
    <dgm:pt modelId="{D76DED33-BDA8-46C2-BFCC-E49EDBCBA344}" type="pres">
      <dgm:prSet presAssocID="{BB33BD2D-4F1A-4D3D-BA5F-19D7B836D348}" presName="thinLine3" presStyleLbl="callout" presStyleIdx="1" presStyleCnt="9"/>
      <dgm:spPr/>
    </dgm:pt>
    <dgm:pt modelId="{CF4C0CB5-153A-41CF-9A95-34F479C0040E}" type="pres">
      <dgm:prSet presAssocID="{6017EA8F-EEC5-4092-AEA7-12FBB7297FD0}" presName="horz3" presStyleCnt="0"/>
      <dgm:spPr/>
    </dgm:pt>
    <dgm:pt modelId="{0635A659-24E6-4B64-BEFE-3E671B5B7560}" type="pres">
      <dgm:prSet presAssocID="{6017EA8F-EEC5-4092-AEA7-12FBB7297FD0}" presName="horzSpace3" presStyleCnt="0"/>
      <dgm:spPr/>
    </dgm:pt>
    <dgm:pt modelId="{C1E0C674-A17F-4247-9A60-C12CB9323A9B}" type="pres">
      <dgm:prSet presAssocID="{6017EA8F-EEC5-4092-AEA7-12FBB7297FD0}" presName="tx3" presStyleLbl="revTx" presStyleIdx="5" presStyleCnt="13"/>
      <dgm:spPr/>
    </dgm:pt>
    <dgm:pt modelId="{5FCD0B5C-C2E2-463C-8FD7-A9DE753AD7D1}" type="pres">
      <dgm:prSet presAssocID="{6017EA8F-EEC5-4092-AEA7-12FBB7297FD0}" presName="vert3" presStyleCnt="0"/>
      <dgm:spPr/>
    </dgm:pt>
    <dgm:pt modelId="{98754159-82F8-4F47-AD61-DA48C4DCCBCD}" type="pres">
      <dgm:prSet presAssocID="{BC9AED60-60C0-4DFC-A49F-747F4AE4B45E}" presName="thinLine3" presStyleLbl="callout" presStyleIdx="2" presStyleCnt="9"/>
      <dgm:spPr/>
    </dgm:pt>
    <dgm:pt modelId="{8BBA0222-69C7-4D34-B5D8-301ECD4367F7}" type="pres">
      <dgm:prSet presAssocID="{CD96DA9C-D015-4220-A9DE-075B5DD87BF2}" presName="horz3" presStyleCnt="0"/>
      <dgm:spPr/>
    </dgm:pt>
    <dgm:pt modelId="{707897D8-DD0C-4BD5-929B-E27E5F38D281}" type="pres">
      <dgm:prSet presAssocID="{CD96DA9C-D015-4220-A9DE-075B5DD87BF2}" presName="horzSpace3" presStyleCnt="0"/>
      <dgm:spPr/>
    </dgm:pt>
    <dgm:pt modelId="{6125FC10-DBC4-4CD3-9AB0-E4B086E16C88}" type="pres">
      <dgm:prSet presAssocID="{CD96DA9C-D015-4220-A9DE-075B5DD87BF2}" presName="tx3" presStyleLbl="revTx" presStyleIdx="6" presStyleCnt="13"/>
      <dgm:spPr/>
    </dgm:pt>
    <dgm:pt modelId="{8FA8A0DD-3502-449A-96AB-97255C8010E3}" type="pres">
      <dgm:prSet presAssocID="{CD96DA9C-D015-4220-A9DE-075B5DD87BF2}" presName="vert3" presStyleCnt="0"/>
      <dgm:spPr/>
    </dgm:pt>
    <dgm:pt modelId="{AD7F52D2-7572-475C-87B8-B1EF5C9A8ACA}" type="pres">
      <dgm:prSet presAssocID="{13D0F7AA-A047-4E35-AA63-A873E589CE78}" presName="thinLine3" presStyleLbl="callout" presStyleIdx="3" presStyleCnt="9"/>
      <dgm:spPr/>
    </dgm:pt>
    <dgm:pt modelId="{ACE00D0A-78CA-496F-AC45-0D2EBE17C1EE}" type="pres">
      <dgm:prSet presAssocID="{C42DAE87-0DE8-42DD-87A2-A9A964A76403}" presName="horz3" presStyleCnt="0"/>
      <dgm:spPr/>
    </dgm:pt>
    <dgm:pt modelId="{77353A30-6D40-4773-8DCA-ACC822843B61}" type="pres">
      <dgm:prSet presAssocID="{C42DAE87-0DE8-42DD-87A2-A9A964A76403}" presName="horzSpace3" presStyleCnt="0"/>
      <dgm:spPr/>
    </dgm:pt>
    <dgm:pt modelId="{B81DF255-7333-4EAA-A32D-83BCC05E4690}" type="pres">
      <dgm:prSet presAssocID="{C42DAE87-0DE8-42DD-87A2-A9A964A76403}" presName="tx3" presStyleLbl="revTx" presStyleIdx="7" presStyleCnt="13"/>
      <dgm:spPr/>
    </dgm:pt>
    <dgm:pt modelId="{7E7D4663-D888-419C-BD11-D06880113873}" type="pres">
      <dgm:prSet presAssocID="{C42DAE87-0DE8-42DD-87A2-A9A964A76403}" presName="vert3" presStyleCnt="0"/>
      <dgm:spPr/>
    </dgm:pt>
    <dgm:pt modelId="{270336B1-4CF8-4415-B5C9-C35B7B1443F6}" type="pres">
      <dgm:prSet presAssocID="{41DDB9A2-3B64-417E-AAD9-598A4158CA38}" presName="thinLine2b" presStyleLbl="callout" presStyleIdx="4" presStyleCnt="9"/>
      <dgm:spPr/>
    </dgm:pt>
    <dgm:pt modelId="{52990F48-D92F-42B7-B255-3BD90384BBF7}" type="pres">
      <dgm:prSet presAssocID="{41DDB9A2-3B64-417E-AAD9-598A4158CA38}" presName="vertSpace2b" presStyleCnt="0"/>
      <dgm:spPr/>
    </dgm:pt>
    <dgm:pt modelId="{0759BA03-C6DC-461A-9C3A-E47192D8B7CB}" type="pres">
      <dgm:prSet presAssocID="{26075D76-F627-4828-AB4F-A14752F9315E}" presName="horz2" presStyleCnt="0"/>
      <dgm:spPr/>
    </dgm:pt>
    <dgm:pt modelId="{4CBC60EA-A4AE-420B-A8C8-3D6E8126126E}" type="pres">
      <dgm:prSet presAssocID="{26075D76-F627-4828-AB4F-A14752F9315E}" presName="horzSpace2" presStyleCnt="0"/>
      <dgm:spPr/>
    </dgm:pt>
    <dgm:pt modelId="{E2BE3A15-5821-4D34-9975-33CE3854DF08}" type="pres">
      <dgm:prSet presAssocID="{26075D76-F627-4828-AB4F-A14752F9315E}" presName="tx2" presStyleLbl="revTx" presStyleIdx="8" presStyleCnt="13"/>
      <dgm:spPr/>
    </dgm:pt>
    <dgm:pt modelId="{C5333BF0-D2D4-40A5-9261-072DE228B9B5}" type="pres">
      <dgm:prSet presAssocID="{26075D76-F627-4828-AB4F-A14752F9315E}" presName="vert2" presStyleCnt="0"/>
      <dgm:spPr/>
    </dgm:pt>
    <dgm:pt modelId="{F40C13EC-CF7E-4AAD-8E9C-34DC73EB525F}" type="pres">
      <dgm:prSet presAssocID="{3D3C2DFD-C433-4A87-A8F2-FA35AD8975D5}" presName="horz3" presStyleCnt="0"/>
      <dgm:spPr/>
    </dgm:pt>
    <dgm:pt modelId="{1928FF89-33CB-4295-A4AC-A30B2918D0CB}" type="pres">
      <dgm:prSet presAssocID="{3D3C2DFD-C433-4A87-A8F2-FA35AD8975D5}" presName="horzSpace3" presStyleCnt="0"/>
      <dgm:spPr/>
    </dgm:pt>
    <dgm:pt modelId="{79DD3F3C-DEDA-4186-A748-57356CAE8535}" type="pres">
      <dgm:prSet presAssocID="{3D3C2DFD-C433-4A87-A8F2-FA35AD8975D5}" presName="tx3" presStyleLbl="revTx" presStyleIdx="9" presStyleCnt="13"/>
      <dgm:spPr/>
    </dgm:pt>
    <dgm:pt modelId="{ADB5CBA1-84D8-4775-A8FD-BD3FECA514A2}" type="pres">
      <dgm:prSet presAssocID="{3D3C2DFD-C433-4A87-A8F2-FA35AD8975D5}" presName="vert3" presStyleCnt="0"/>
      <dgm:spPr/>
    </dgm:pt>
    <dgm:pt modelId="{A853BAEA-DAF7-44BA-B4E1-1386E65EDE79}" type="pres">
      <dgm:prSet presAssocID="{7104CCBA-894A-4D5B-AB85-476E94E02018}" presName="thinLine3" presStyleLbl="callout" presStyleIdx="5" presStyleCnt="9"/>
      <dgm:spPr/>
    </dgm:pt>
    <dgm:pt modelId="{35EB5BC2-FC13-4B00-9F7D-BC7C1BBA84F1}" type="pres">
      <dgm:prSet presAssocID="{D88FDED9-2019-485B-9280-54940EC3A0B0}" presName="horz3" presStyleCnt="0"/>
      <dgm:spPr/>
    </dgm:pt>
    <dgm:pt modelId="{F5794883-B59B-48F5-8992-FED58A78D644}" type="pres">
      <dgm:prSet presAssocID="{D88FDED9-2019-485B-9280-54940EC3A0B0}" presName="horzSpace3" presStyleCnt="0"/>
      <dgm:spPr/>
    </dgm:pt>
    <dgm:pt modelId="{0012571A-5948-4858-9338-5BE42E4E5A31}" type="pres">
      <dgm:prSet presAssocID="{D88FDED9-2019-485B-9280-54940EC3A0B0}" presName="tx3" presStyleLbl="revTx" presStyleIdx="10" presStyleCnt="13"/>
      <dgm:spPr/>
    </dgm:pt>
    <dgm:pt modelId="{B74BADCF-06D0-45FF-A5A3-0422DC1249D9}" type="pres">
      <dgm:prSet presAssocID="{D88FDED9-2019-485B-9280-54940EC3A0B0}" presName="vert3" presStyleCnt="0"/>
      <dgm:spPr/>
    </dgm:pt>
    <dgm:pt modelId="{8F245AEA-6A4E-4E4A-8E01-0AF08617BFC9}" type="pres">
      <dgm:prSet presAssocID="{6C32E90A-E22C-4ABD-9A0D-3251F1E4F807}" presName="thinLine3" presStyleLbl="callout" presStyleIdx="6" presStyleCnt="9"/>
      <dgm:spPr/>
    </dgm:pt>
    <dgm:pt modelId="{9BCFED79-F6F6-4C3A-9BEA-CAA4FACE33CB}" type="pres">
      <dgm:prSet presAssocID="{A15E5D59-BD80-4F33-9DA8-FF15C6034F0D}" presName="horz3" presStyleCnt="0"/>
      <dgm:spPr/>
    </dgm:pt>
    <dgm:pt modelId="{06ACB14C-D57E-482A-A2C9-588726E4D253}" type="pres">
      <dgm:prSet presAssocID="{A15E5D59-BD80-4F33-9DA8-FF15C6034F0D}" presName="horzSpace3" presStyleCnt="0"/>
      <dgm:spPr/>
    </dgm:pt>
    <dgm:pt modelId="{F623EED6-607C-41ED-BC9C-8C08A7E83182}" type="pres">
      <dgm:prSet presAssocID="{A15E5D59-BD80-4F33-9DA8-FF15C6034F0D}" presName="tx3" presStyleLbl="revTx" presStyleIdx="11" presStyleCnt="13"/>
      <dgm:spPr/>
    </dgm:pt>
    <dgm:pt modelId="{0825EDC1-49D0-4033-ADD7-9BABB3698F22}" type="pres">
      <dgm:prSet presAssocID="{A15E5D59-BD80-4F33-9DA8-FF15C6034F0D}" presName="vert3" presStyleCnt="0"/>
      <dgm:spPr/>
    </dgm:pt>
    <dgm:pt modelId="{0D1A9874-4D22-4FCF-ADF8-39E9BED9CD59}" type="pres">
      <dgm:prSet presAssocID="{5200F697-E135-4887-92D5-327EE86FC366}" presName="thinLine3" presStyleLbl="callout" presStyleIdx="7" presStyleCnt="9"/>
      <dgm:spPr/>
    </dgm:pt>
    <dgm:pt modelId="{8BCA1DD6-5E83-4150-8126-E6F0E814CE7D}" type="pres">
      <dgm:prSet presAssocID="{EB5CCE1D-B51C-4CA0-9BAE-2604F0313DDF}" presName="horz3" presStyleCnt="0"/>
      <dgm:spPr/>
    </dgm:pt>
    <dgm:pt modelId="{39B566AF-2DEB-4B05-9C7D-26E1C80BDCD8}" type="pres">
      <dgm:prSet presAssocID="{EB5CCE1D-B51C-4CA0-9BAE-2604F0313DDF}" presName="horzSpace3" presStyleCnt="0"/>
      <dgm:spPr/>
    </dgm:pt>
    <dgm:pt modelId="{7C708B97-20C7-42BD-87D9-28B0146AB1DE}" type="pres">
      <dgm:prSet presAssocID="{EB5CCE1D-B51C-4CA0-9BAE-2604F0313DDF}" presName="tx3" presStyleLbl="revTx" presStyleIdx="12" presStyleCnt="13"/>
      <dgm:spPr/>
    </dgm:pt>
    <dgm:pt modelId="{D880612E-24DB-42D4-BA1E-92EE8E7445D9}" type="pres">
      <dgm:prSet presAssocID="{EB5CCE1D-B51C-4CA0-9BAE-2604F0313DDF}" presName="vert3" presStyleCnt="0"/>
      <dgm:spPr/>
    </dgm:pt>
    <dgm:pt modelId="{DDB1D5C4-7823-4D21-A3D3-42381BBF72A6}" type="pres">
      <dgm:prSet presAssocID="{26075D76-F627-4828-AB4F-A14752F9315E}" presName="thinLine2b" presStyleLbl="callout" presStyleIdx="8" presStyleCnt="9"/>
      <dgm:spPr/>
    </dgm:pt>
    <dgm:pt modelId="{7F8BCEAF-F88F-4607-8963-F5BC26AAFA61}" type="pres">
      <dgm:prSet presAssocID="{26075D76-F627-4828-AB4F-A14752F9315E}" presName="vertSpace2b" presStyleCnt="0"/>
      <dgm:spPr/>
    </dgm:pt>
  </dgm:ptLst>
  <dgm:cxnLst>
    <dgm:cxn modelId="{D9D95B03-6E70-473A-A3C8-A15E005A90EB}" type="presOf" srcId="{6017EA8F-EEC5-4092-AEA7-12FBB7297FD0}" destId="{C1E0C674-A17F-4247-9A60-C12CB9323A9B}" srcOrd="0" destOrd="0" presId="urn:microsoft.com/office/officeart/2008/layout/LinedList"/>
    <dgm:cxn modelId="{0706D305-E233-49C0-ADBA-C2FAF5D58F4B}" type="presOf" srcId="{A15E5D59-BD80-4F33-9DA8-FF15C6034F0D}" destId="{F623EED6-607C-41ED-BC9C-8C08A7E83182}" srcOrd="0" destOrd="0" presId="urn:microsoft.com/office/officeart/2008/layout/LinedList"/>
    <dgm:cxn modelId="{55B9F306-415F-4A6E-9AAA-6869CA48E41E}" type="presOf" srcId="{D88FDED9-2019-485B-9280-54940EC3A0B0}" destId="{0012571A-5948-4858-9338-5BE42E4E5A31}" srcOrd="0" destOrd="0" presId="urn:microsoft.com/office/officeart/2008/layout/LinedList"/>
    <dgm:cxn modelId="{30BAF50A-4DA0-4DAC-9AB5-684B7B747F72}" srcId="{41DDB9A2-3B64-417E-AAD9-598A4158CA38}" destId="{C42DAE87-0DE8-42DD-87A2-A9A964A76403}" srcOrd="3" destOrd="0" parTransId="{1172759A-6239-4BE5-9AD6-CF57FE5454DC}" sibTransId="{F10BDA60-91CA-43BB-9C52-9563FE9E2BB1}"/>
    <dgm:cxn modelId="{906FED10-85EC-4CAA-8D8D-5E0789533C8C}" type="presOf" srcId="{2AAC7D09-8BE6-466A-AA5A-4FF5A9F152E9}" destId="{70496171-D63B-484D-8A5F-27B0CD8D110E}" srcOrd="0" destOrd="0" presId="urn:microsoft.com/office/officeart/2008/layout/LinedList"/>
    <dgm:cxn modelId="{520D473B-B634-47FE-93B5-D77492E93CF1}" srcId="{26075D76-F627-4828-AB4F-A14752F9315E}" destId="{3D3C2DFD-C433-4A87-A8F2-FA35AD8975D5}" srcOrd="0" destOrd="0" parTransId="{23E1042A-CF10-41A9-9BA1-3C0E71C58835}" sibTransId="{7104CCBA-894A-4D5B-AB85-476E94E02018}"/>
    <dgm:cxn modelId="{4C90313C-B7C1-46CB-91B8-B597D879B95C}" type="presOf" srcId="{B07430B7-81ED-4AE9-AE25-1E563DF0879A}" destId="{E8CA9CCD-83F8-4944-A7DD-3706DD1F46DA}" srcOrd="0" destOrd="0" presId="urn:microsoft.com/office/officeart/2008/layout/LinedList"/>
    <dgm:cxn modelId="{16CBF73F-1DB6-460C-86DD-756474BB5004}" type="presOf" srcId="{DEA034B9-1ABB-4E4A-BB13-43E37E20FC7C}" destId="{CBF49AD7-6FFF-4D18-B779-54AFE95B5AF6}" srcOrd="0" destOrd="0" presId="urn:microsoft.com/office/officeart/2008/layout/LinedList"/>
    <dgm:cxn modelId="{25FB8044-4010-40C1-9E87-2F1DE5196994}" type="presOf" srcId="{EBDBB258-7D06-4BE6-B0E4-E99F4E8B247E}" destId="{07E6967D-05E1-4F67-9D36-221C9DF1C5FF}" srcOrd="0" destOrd="0" presId="urn:microsoft.com/office/officeart/2008/layout/LinedList"/>
    <dgm:cxn modelId="{4E2DC44A-B30E-44F1-9E52-393F1A6D6698}" srcId="{26075D76-F627-4828-AB4F-A14752F9315E}" destId="{A15E5D59-BD80-4F33-9DA8-FF15C6034F0D}" srcOrd="2" destOrd="0" parTransId="{CD7C4D6E-951D-461A-B3A3-0023AFC880D5}" sibTransId="{5200F697-E135-4887-92D5-327EE86FC366}"/>
    <dgm:cxn modelId="{8418594E-BE89-486F-8771-05A37A18DA83}" srcId="{EBDBB258-7D06-4BE6-B0E4-E99F4E8B247E}" destId="{41DDB9A2-3B64-417E-AAD9-598A4158CA38}" srcOrd="1" destOrd="0" parTransId="{71C3C176-C478-4AE4-A8BC-671BE1CA3AE4}" sibTransId="{A6F4A208-D2B2-46C9-A772-6DCF1DB7E121}"/>
    <dgm:cxn modelId="{EABBF981-09B8-4320-AF8A-DC6AEAFD703F}" srcId="{41DDB9A2-3B64-417E-AAD9-598A4158CA38}" destId="{CD96DA9C-D015-4220-A9DE-075B5DD87BF2}" srcOrd="2" destOrd="0" parTransId="{884005D5-5E9E-4222-8E01-D0EC606467ED}" sibTransId="{13D0F7AA-A047-4E35-AA63-A873E589CE78}"/>
    <dgm:cxn modelId="{19DEB88E-70D1-42EE-82B3-8631F020413F}" srcId="{EBDBB258-7D06-4BE6-B0E4-E99F4E8B247E}" destId="{26075D76-F627-4828-AB4F-A14752F9315E}" srcOrd="2" destOrd="0" parTransId="{BED26BAA-62CA-496B-9F99-F8DC88C44042}" sibTransId="{E810840A-7326-40DE-80BB-4C52A2424D4A}"/>
    <dgm:cxn modelId="{AA6E1990-C8A6-404D-9108-4ED2A8C28ECE}" type="presOf" srcId="{D56F9659-415D-4AAA-A2C6-159F1CDAEF7F}" destId="{8BA9EA9C-F61F-4EE3-9903-AE5BE14B76BB}" srcOrd="0" destOrd="0" presId="urn:microsoft.com/office/officeart/2008/layout/LinedList"/>
    <dgm:cxn modelId="{C493DE98-5043-4C26-9C44-9AF536F2B8E6}" type="presOf" srcId="{CD96DA9C-D015-4220-A9DE-075B5DD87BF2}" destId="{6125FC10-DBC4-4CD3-9AB0-E4B086E16C88}" srcOrd="0" destOrd="0" presId="urn:microsoft.com/office/officeart/2008/layout/LinedList"/>
    <dgm:cxn modelId="{6735AF9D-7CBE-4EF0-8C3C-6AB0DFD0F482}" srcId="{41DDB9A2-3B64-417E-AAD9-598A4158CA38}" destId="{D56F9659-415D-4AAA-A2C6-159F1CDAEF7F}" srcOrd="0" destOrd="0" parTransId="{C03C6B78-05D9-4732-B88C-326F93E49C4C}" sibTransId="{BB33BD2D-4F1A-4D3D-BA5F-19D7B836D348}"/>
    <dgm:cxn modelId="{2F494BA0-31F0-4529-A93A-9FCB527A8065}" type="presOf" srcId="{C42DAE87-0DE8-42DD-87A2-A9A964A76403}" destId="{B81DF255-7333-4EAA-A32D-83BCC05E4690}" srcOrd="0" destOrd="0" presId="urn:microsoft.com/office/officeart/2008/layout/LinedList"/>
    <dgm:cxn modelId="{321F6EB4-4C6B-489C-B3F9-42551F1CA0B7}" srcId="{26075D76-F627-4828-AB4F-A14752F9315E}" destId="{EB5CCE1D-B51C-4CA0-9BAE-2604F0313DDF}" srcOrd="3" destOrd="0" parTransId="{F45164E2-70FD-4BCA-A9D8-6EDFC9B80781}" sibTransId="{5DE6D0FC-234E-4A73-91FA-B262A78D8DE8}"/>
    <dgm:cxn modelId="{687A32B7-B4EC-4D04-BDDA-6949068F70BE}" srcId="{41DDB9A2-3B64-417E-AAD9-598A4158CA38}" destId="{6017EA8F-EEC5-4092-AEA7-12FBB7297FD0}" srcOrd="1" destOrd="0" parTransId="{17E055A9-E155-4D74-9235-4F3483ACB2F6}" sibTransId="{BC9AED60-60C0-4DFC-A49F-747F4AE4B45E}"/>
    <dgm:cxn modelId="{F1FF7EBE-7581-4715-8B8D-D45860D52F91}" type="presOf" srcId="{26075D76-F627-4828-AB4F-A14752F9315E}" destId="{E2BE3A15-5821-4D34-9975-33CE3854DF08}" srcOrd="0" destOrd="0" presId="urn:microsoft.com/office/officeart/2008/layout/LinedList"/>
    <dgm:cxn modelId="{4C3E04CD-40E2-410F-A5B5-DCB2A228BAC1}" srcId="{2AAC7D09-8BE6-466A-AA5A-4FF5A9F152E9}" destId="{B07430B7-81ED-4AE9-AE25-1E563DF0879A}" srcOrd="0" destOrd="0" parTransId="{F3EF442F-3B5A-4A87-B2EF-8ADBC1654CD3}" sibTransId="{A0AA5F9B-7294-4BAF-8F55-95AB0E959117}"/>
    <dgm:cxn modelId="{084418CE-31C1-46EC-B3A1-FCE4B0873B38}" type="presOf" srcId="{EB5CCE1D-B51C-4CA0-9BAE-2604F0313DDF}" destId="{7C708B97-20C7-42BD-87D9-28B0146AB1DE}" srcOrd="0" destOrd="0" presId="urn:microsoft.com/office/officeart/2008/layout/LinedList"/>
    <dgm:cxn modelId="{4B166FD4-CFEE-4F7E-9AF7-A18B38219F0A}" type="presOf" srcId="{41DDB9A2-3B64-417E-AAD9-598A4158CA38}" destId="{6D738EBC-5D57-4E10-A535-D9AD5E8F6952}" srcOrd="0" destOrd="0" presId="urn:microsoft.com/office/officeart/2008/layout/LinedList"/>
    <dgm:cxn modelId="{CA06ABE0-2897-41BD-A53D-ED040D46127F}" srcId="{EBDBB258-7D06-4BE6-B0E4-E99F4E8B247E}" destId="{2AAC7D09-8BE6-466A-AA5A-4FF5A9F152E9}" srcOrd="0" destOrd="0" parTransId="{60223041-2EAA-4744-9E3F-3743DCD7DD6C}" sibTransId="{2CFD6214-4F95-4086-9C5F-9C6952AE68A6}"/>
    <dgm:cxn modelId="{E4E1EAEF-71D1-4EBE-8C7B-662A24E49F1D}" type="presOf" srcId="{3D3C2DFD-C433-4A87-A8F2-FA35AD8975D5}" destId="{79DD3F3C-DEDA-4186-A748-57356CAE8535}" srcOrd="0" destOrd="0" presId="urn:microsoft.com/office/officeart/2008/layout/LinedList"/>
    <dgm:cxn modelId="{D9C782F0-7C43-49CC-9FF4-0151D52F6C87}" srcId="{DEA034B9-1ABB-4E4A-BB13-43E37E20FC7C}" destId="{EBDBB258-7D06-4BE6-B0E4-E99F4E8B247E}" srcOrd="0" destOrd="0" parTransId="{80B5B75F-B4FB-4B0A-9937-69A1A1C9F61F}" sibTransId="{88AA2177-7CC0-4B0C-9978-E153DDCDB131}"/>
    <dgm:cxn modelId="{74490CF9-EFE7-4FB7-AFAE-9A05682E15FA}" srcId="{26075D76-F627-4828-AB4F-A14752F9315E}" destId="{D88FDED9-2019-485B-9280-54940EC3A0B0}" srcOrd="1" destOrd="0" parTransId="{2ED728C1-9A0B-432F-AC31-E9EF88115D5B}" sibTransId="{6C32E90A-E22C-4ABD-9A0D-3251F1E4F807}"/>
    <dgm:cxn modelId="{B73D752F-3FF4-4BA7-9596-7B520A2F7F9D}" type="presParOf" srcId="{CBF49AD7-6FFF-4D18-B779-54AFE95B5AF6}" destId="{7A620F09-0E6D-4E9F-8D33-C39DDDB2E8AC}" srcOrd="0" destOrd="0" presId="urn:microsoft.com/office/officeart/2008/layout/LinedList"/>
    <dgm:cxn modelId="{16C9FEB1-C8A3-4F26-801C-FA6B943AA4DC}" type="presParOf" srcId="{CBF49AD7-6FFF-4D18-B779-54AFE95B5AF6}" destId="{341E4D4E-3D12-4F0D-BBD1-A1CCA0E380A9}" srcOrd="1" destOrd="0" presId="urn:microsoft.com/office/officeart/2008/layout/LinedList"/>
    <dgm:cxn modelId="{AD43F219-70AE-4C27-88FA-69CEF53D4DA7}" type="presParOf" srcId="{341E4D4E-3D12-4F0D-BBD1-A1CCA0E380A9}" destId="{07E6967D-05E1-4F67-9D36-221C9DF1C5FF}" srcOrd="0" destOrd="0" presId="urn:microsoft.com/office/officeart/2008/layout/LinedList"/>
    <dgm:cxn modelId="{238F00B8-055F-4AA5-A496-5BCE5FD4F693}" type="presParOf" srcId="{341E4D4E-3D12-4F0D-BBD1-A1CCA0E380A9}" destId="{83001024-C36A-46A6-A430-682FF1A28C5F}" srcOrd="1" destOrd="0" presId="urn:microsoft.com/office/officeart/2008/layout/LinedList"/>
    <dgm:cxn modelId="{B6D38592-F618-4D88-AA18-18381F5A42D9}" type="presParOf" srcId="{83001024-C36A-46A6-A430-682FF1A28C5F}" destId="{C7DEA284-9E8D-4A32-A4FC-D95498D9F868}" srcOrd="0" destOrd="0" presId="urn:microsoft.com/office/officeart/2008/layout/LinedList"/>
    <dgm:cxn modelId="{7056C464-7E86-4D74-BED4-EBB5BE815C82}" type="presParOf" srcId="{83001024-C36A-46A6-A430-682FF1A28C5F}" destId="{BF25E174-AF77-46BF-B9B1-E03437EA03FB}" srcOrd="1" destOrd="0" presId="urn:microsoft.com/office/officeart/2008/layout/LinedList"/>
    <dgm:cxn modelId="{5E97D759-A3DB-453F-9006-E906CAD77AFF}" type="presParOf" srcId="{BF25E174-AF77-46BF-B9B1-E03437EA03FB}" destId="{36BD7421-4CDA-45C2-80C4-57F7341D7FC3}" srcOrd="0" destOrd="0" presId="urn:microsoft.com/office/officeart/2008/layout/LinedList"/>
    <dgm:cxn modelId="{AC23467C-640D-420F-99B8-F94DB7AD4B8C}" type="presParOf" srcId="{BF25E174-AF77-46BF-B9B1-E03437EA03FB}" destId="{70496171-D63B-484D-8A5F-27B0CD8D110E}" srcOrd="1" destOrd="0" presId="urn:microsoft.com/office/officeart/2008/layout/LinedList"/>
    <dgm:cxn modelId="{9BDF9FB8-1F76-462B-BE4F-FC6364C2DD18}" type="presParOf" srcId="{BF25E174-AF77-46BF-B9B1-E03437EA03FB}" destId="{47B50521-6237-4EB0-BC77-C915DEC952D3}" srcOrd="2" destOrd="0" presId="urn:microsoft.com/office/officeart/2008/layout/LinedList"/>
    <dgm:cxn modelId="{1F65C127-C378-45B7-A613-63FFC622F995}" type="presParOf" srcId="{47B50521-6237-4EB0-BC77-C915DEC952D3}" destId="{6101683A-DE38-4373-A7FE-A2A21BB20684}" srcOrd="0" destOrd="0" presId="urn:microsoft.com/office/officeart/2008/layout/LinedList"/>
    <dgm:cxn modelId="{48096926-CDD6-42FB-8405-12FBD72038C8}" type="presParOf" srcId="{6101683A-DE38-4373-A7FE-A2A21BB20684}" destId="{5740D029-E928-459D-A82C-EA92EA7EA62E}" srcOrd="0" destOrd="0" presId="urn:microsoft.com/office/officeart/2008/layout/LinedList"/>
    <dgm:cxn modelId="{03F7A21C-F9EB-4B16-AC38-F8C559F69D6C}" type="presParOf" srcId="{6101683A-DE38-4373-A7FE-A2A21BB20684}" destId="{E8CA9CCD-83F8-4944-A7DD-3706DD1F46DA}" srcOrd="1" destOrd="0" presId="urn:microsoft.com/office/officeart/2008/layout/LinedList"/>
    <dgm:cxn modelId="{DA44A781-2FDC-47A6-849E-F37BA8E047E8}" type="presParOf" srcId="{6101683A-DE38-4373-A7FE-A2A21BB20684}" destId="{4CCA8F11-044F-4205-8705-0583B45DEB31}" srcOrd="2" destOrd="0" presId="urn:microsoft.com/office/officeart/2008/layout/LinedList"/>
    <dgm:cxn modelId="{5567FAE2-2912-4EC7-9F19-082DFA734D72}" type="presParOf" srcId="{83001024-C36A-46A6-A430-682FF1A28C5F}" destId="{6A9E8764-31F9-41D0-9D27-6718756D50FB}" srcOrd="2" destOrd="0" presId="urn:microsoft.com/office/officeart/2008/layout/LinedList"/>
    <dgm:cxn modelId="{3C737E06-974D-4F40-B006-5F1DE2A96E07}" type="presParOf" srcId="{83001024-C36A-46A6-A430-682FF1A28C5F}" destId="{D7830D1A-739E-4A7B-9A5A-D50F3B184578}" srcOrd="3" destOrd="0" presId="urn:microsoft.com/office/officeart/2008/layout/LinedList"/>
    <dgm:cxn modelId="{2D919EBA-8E5C-4AC7-A562-E71839781070}" type="presParOf" srcId="{83001024-C36A-46A6-A430-682FF1A28C5F}" destId="{35B7C473-F659-4B80-B503-C32C00B4F293}" srcOrd="4" destOrd="0" presId="urn:microsoft.com/office/officeart/2008/layout/LinedList"/>
    <dgm:cxn modelId="{152E3EB3-5170-4320-93B5-21B870CEE4B6}" type="presParOf" srcId="{35B7C473-F659-4B80-B503-C32C00B4F293}" destId="{C0D8F05A-BB9E-486E-A278-2C13DBBC75B5}" srcOrd="0" destOrd="0" presId="urn:microsoft.com/office/officeart/2008/layout/LinedList"/>
    <dgm:cxn modelId="{6ACF7169-BBC5-4135-A45F-8AC2F0DCE30B}" type="presParOf" srcId="{35B7C473-F659-4B80-B503-C32C00B4F293}" destId="{6D738EBC-5D57-4E10-A535-D9AD5E8F6952}" srcOrd="1" destOrd="0" presId="urn:microsoft.com/office/officeart/2008/layout/LinedList"/>
    <dgm:cxn modelId="{FFA2CA7A-AE2E-413F-A983-E8E654222385}" type="presParOf" srcId="{35B7C473-F659-4B80-B503-C32C00B4F293}" destId="{46EFCE69-C32A-47D6-9730-066668C78254}" srcOrd="2" destOrd="0" presId="urn:microsoft.com/office/officeart/2008/layout/LinedList"/>
    <dgm:cxn modelId="{D2FCBB98-FA53-4C34-BC8C-09C5E9F7C048}" type="presParOf" srcId="{46EFCE69-C32A-47D6-9730-066668C78254}" destId="{4EA58CFF-6118-4252-A1DB-4C34EF40A750}" srcOrd="0" destOrd="0" presId="urn:microsoft.com/office/officeart/2008/layout/LinedList"/>
    <dgm:cxn modelId="{88A6D34F-16A8-4521-B862-E06AA2E9B6B8}" type="presParOf" srcId="{4EA58CFF-6118-4252-A1DB-4C34EF40A750}" destId="{F0B51224-14DC-427C-AE87-59F57B42C2E0}" srcOrd="0" destOrd="0" presId="urn:microsoft.com/office/officeart/2008/layout/LinedList"/>
    <dgm:cxn modelId="{33A60E2D-4AD2-4300-A6B9-E4B5DE74978C}" type="presParOf" srcId="{4EA58CFF-6118-4252-A1DB-4C34EF40A750}" destId="{8BA9EA9C-F61F-4EE3-9903-AE5BE14B76BB}" srcOrd="1" destOrd="0" presId="urn:microsoft.com/office/officeart/2008/layout/LinedList"/>
    <dgm:cxn modelId="{89160D3E-671F-405F-82FC-D9F5846DD6F8}" type="presParOf" srcId="{4EA58CFF-6118-4252-A1DB-4C34EF40A750}" destId="{6D059265-9FFC-47CD-AB82-D2B3668A0CF3}" srcOrd="2" destOrd="0" presId="urn:microsoft.com/office/officeart/2008/layout/LinedList"/>
    <dgm:cxn modelId="{BFD5D1D3-8799-483B-BCB2-C5D39D1CC33A}" type="presParOf" srcId="{46EFCE69-C32A-47D6-9730-066668C78254}" destId="{D76DED33-BDA8-46C2-BFCC-E49EDBCBA344}" srcOrd="1" destOrd="0" presId="urn:microsoft.com/office/officeart/2008/layout/LinedList"/>
    <dgm:cxn modelId="{095F5A67-7A79-4BD5-BE87-CF8E86CD29BA}" type="presParOf" srcId="{46EFCE69-C32A-47D6-9730-066668C78254}" destId="{CF4C0CB5-153A-41CF-9A95-34F479C0040E}" srcOrd="2" destOrd="0" presId="urn:microsoft.com/office/officeart/2008/layout/LinedList"/>
    <dgm:cxn modelId="{0A0DF04A-A8AA-4AD6-A0E5-61E25B88495F}" type="presParOf" srcId="{CF4C0CB5-153A-41CF-9A95-34F479C0040E}" destId="{0635A659-24E6-4B64-BEFE-3E671B5B7560}" srcOrd="0" destOrd="0" presId="urn:microsoft.com/office/officeart/2008/layout/LinedList"/>
    <dgm:cxn modelId="{75BA7DA3-E66E-490A-9CAD-803447B32F6D}" type="presParOf" srcId="{CF4C0CB5-153A-41CF-9A95-34F479C0040E}" destId="{C1E0C674-A17F-4247-9A60-C12CB9323A9B}" srcOrd="1" destOrd="0" presId="urn:microsoft.com/office/officeart/2008/layout/LinedList"/>
    <dgm:cxn modelId="{999C590D-04B0-4D8B-A184-233DB297119B}" type="presParOf" srcId="{CF4C0CB5-153A-41CF-9A95-34F479C0040E}" destId="{5FCD0B5C-C2E2-463C-8FD7-A9DE753AD7D1}" srcOrd="2" destOrd="0" presId="urn:microsoft.com/office/officeart/2008/layout/LinedList"/>
    <dgm:cxn modelId="{D43F1A08-F89D-4AB9-9C84-852E36684E7A}" type="presParOf" srcId="{46EFCE69-C32A-47D6-9730-066668C78254}" destId="{98754159-82F8-4F47-AD61-DA48C4DCCBCD}" srcOrd="3" destOrd="0" presId="urn:microsoft.com/office/officeart/2008/layout/LinedList"/>
    <dgm:cxn modelId="{33F720A0-BB49-43A5-AA4D-0AB55307D803}" type="presParOf" srcId="{46EFCE69-C32A-47D6-9730-066668C78254}" destId="{8BBA0222-69C7-4D34-B5D8-301ECD4367F7}" srcOrd="4" destOrd="0" presId="urn:microsoft.com/office/officeart/2008/layout/LinedList"/>
    <dgm:cxn modelId="{61D156EA-2901-41BB-86AE-7DEB1BA1561E}" type="presParOf" srcId="{8BBA0222-69C7-4D34-B5D8-301ECD4367F7}" destId="{707897D8-DD0C-4BD5-929B-E27E5F38D281}" srcOrd="0" destOrd="0" presId="urn:microsoft.com/office/officeart/2008/layout/LinedList"/>
    <dgm:cxn modelId="{6E6C994E-5BCA-436A-ACCD-B28AB8D74823}" type="presParOf" srcId="{8BBA0222-69C7-4D34-B5D8-301ECD4367F7}" destId="{6125FC10-DBC4-4CD3-9AB0-E4B086E16C88}" srcOrd="1" destOrd="0" presId="urn:microsoft.com/office/officeart/2008/layout/LinedList"/>
    <dgm:cxn modelId="{4C54F5DA-B86E-4A42-8017-CF5359D70F4D}" type="presParOf" srcId="{8BBA0222-69C7-4D34-B5D8-301ECD4367F7}" destId="{8FA8A0DD-3502-449A-96AB-97255C8010E3}" srcOrd="2" destOrd="0" presId="urn:microsoft.com/office/officeart/2008/layout/LinedList"/>
    <dgm:cxn modelId="{CAF04B1E-AA56-4D71-A6B7-1A1AA4379EEA}" type="presParOf" srcId="{46EFCE69-C32A-47D6-9730-066668C78254}" destId="{AD7F52D2-7572-475C-87B8-B1EF5C9A8ACA}" srcOrd="5" destOrd="0" presId="urn:microsoft.com/office/officeart/2008/layout/LinedList"/>
    <dgm:cxn modelId="{6D0BA652-AA74-4477-91B4-357E4A960142}" type="presParOf" srcId="{46EFCE69-C32A-47D6-9730-066668C78254}" destId="{ACE00D0A-78CA-496F-AC45-0D2EBE17C1EE}" srcOrd="6" destOrd="0" presId="urn:microsoft.com/office/officeart/2008/layout/LinedList"/>
    <dgm:cxn modelId="{26C28AC1-6C54-4C76-AD8B-1BEC1F926B19}" type="presParOf" srcId="{ACE00D0A-78CA-496F-AC45-0D2EBE17C1EE}" destId="{77353A30-6D40-4773-8DCA-ACC822843B61}" srcOrd="0" destOrd="0" presId="urn:microsoft.com/office/officeart/2008/layout/LinedList"/>
    <dgm:cxn modelId="{38D996F1-ACFF-441A-9415-7E0FE4CE9367}" type="presParOf" srcId="{ACE00D0A-78CA-496F-AC45-0D2EBE17C1EE}" destId="{B81DF255-7333-4EAA-A32D-83BCC05E4690}" srcOrd="1" destOrd="0" presId="urn:microsoft.com/office/officeart/2008/layout/LinedList"/>
    <dgm:cxn modelId="{68D8103E-457C-44DE-B37B-EE384941B7CB}" type="presParOf" srcId="{ACE00D0A-78CA-496F-AC45-0D2EBE17C1EE}" destId="{7E7D4663-D888-419C-BD11-D06880113873}" srcOrd="2" destOrd="0" presId="urn:microsoft.com/office/officeart/2008/layout/LinedList"/>
    <dgm:cxn modelId="{BD67A7CC-0C66-4057-A160-12EFDA79D53E}" type="presParOf" srcId="{83001024-C36A-46A6-A430-682FF1A28C5F}" destId="{270336B1-4CF8-4415-B5C9-C35B7B1443F6}" srcOrd="5" destOrd="0" presId="urn:microsoft.com/office/officeart/2008/layout/LinedList"/>
    <dgm:cxn modelId="{8CCCFA5E-3A5C-4ACC-BAF8-2B9CAC3635ED}" type="presParOf" srcId="{83001024-C36A-46A6-A430-682FF1A28C5F}" destId="{52990F48-D92F-42B7-B255-3BD90384BBF7}" srcOrd="6" destOrd="0" presId="urn:microsoft.com/office/officeart/2008/layout/LinedList"/>
    <dgm:cxn modelId="{762E2E0B-F53D-4BCC-85A5-CDEC4608BDEC}" type="presParOf" srcId="{83001024-C36A-46A6-A430-682FF1A28C5F}" destId="{0759BA03-C6DC-461A-9C3A-E47192D8B7CB}" srcOrd="7" destOrd="0" presId="urn:microsoft.com/office/officeart/2008/layout/LinedList"/>
    <dgm:cxn modelId="{25CF4766-653D-47FB-9CF1-0652C8F41668}" type="presParOf" srcId="{0759BA03-C6DC-461A-9C3A-E47192D8B7CB}" destId="{4CBC60EA-A4AE-420B-A8C8-3D6E8126126E}" srcOrd="0" destOrd="0" presId="urn:microsoft.com/office/officeart/2008/layout/LinedList"/>
    <dgm:cxn modelId="{3E000DD8-5668-4DF7-92CD-5EA2A63DEEBC}" type="presParOf" srcId="{0759BA03-C6DC-461A-9C3A-E47192D8B7CB}" destId="{E2BE3A15-5821-4D34-9975-33CE3854DF08}" srcOrd="1" destOrd="0" presId="urn:microsoft.com/office/officeart/2008/layout/LinedList"/>
    <dgm:cxn modelId="{7846DAA5-1DB6-4854-9430-3CDD8E2A5C30}" type="presParOf" srcId="{0759BA03-C6DC-461A-9C3A-E47192D8B7CB}" destId="{C5333BF0-D2D4-40A5-9261-072DE228B9B5}" srcOrd="2" destOrd="0" presId="urn:microsoft.com/office/officeart/2008/layout/LinedList"/>
    <dgm:cxn modelId="{C029157B-D955-4CFD-801E-3918DBC7A5DB}" type="presParOf" srcId="{C5333BF0-D2D4-40A5-9261-072DE228B9B5}" destId="{F40C13EC-CF7E-4AAD-8E9C-34DC73EB525F}" srcOrd="0" destOrd="0" presId="urn:microsoft.com/office/officeart/2008/layout/LinedList"/>
    <dgm:cxn modelId="{CF78EDF3-F371-4808-877F-EF40790FECE8}" type="presParOf" srcId="{F40C13EC-CF7E-4AAD-8E9C-34DC73EB525F}" destId="{1928FF89-33CB-4295-A4AC-A30B2918D0CB}" srcOrd="0" destOrd="0" presId="urn:microsoft.com/office/officeart/2008/layout/LinedList"/>
    <dgm:cxn modelId="{B39CCB13-5713-40CD-86D8-7B02C57044D0}" type="presParOf" srcId="{F40C13EC-CF7E-4AAD-8E9C-34DC73EB525F}" destId="{79DD3F3C-DEDA-4186-A748-57356CAE8535}" srcOrd="1" destOrd="0" presId="urn:microsoft.com/office/officeart/2008/layout/LinedList"/>
    <dgm:cxn modelId="{57A7AF18-F62E-46E5-A47A-29283CDE6A99}" type="presParOf" srcId="{F40C13EC-CF7E-4AAD-8E9C-34DC73EB525F}" destId="{ADB5CBA1-84D8-4775-A8FD-BD3FECA514A2}" srcOrd="2" destOrd="0" presId="urn:microsoft.com/office/officeart/2008/layout/LinedList"/>
    <dgm:cxn modelId="{FE6C74EE-8745-4E49-B1BA-62C70C384193}" type="presParOf" srcId="{C5333BF0-D2D4-40A5-9261-072DE228B9B5}" destId="{A853BAEA-DAF7-44BA-B4E1-1386E65EDE79}" srcOrd="1" destOrd="0" presId="urn:microsoft.com/office/officeart/2008/layout/LinedList"/>
    <dgm:cxn modelId="{1BC492DB-9157-4A28-B513-AABD29AFFB37}" type="presParOf" srcId="{C5333BF0-D2D4-40A5-9261-072DE228B9B5}" destId="{35EB5BC2-FC13-4B00-9F7D-BC7C1BBA84F1}" srcOrd="2" destOrd="0" presId="urn:microsoft.com/office/officeart/2008/layout/LinedList"/>
    <dgm:cxn modelId="{C746CC3E-A61D-40AE-AE32-402C8C877737}" type="presParOf" srcId="{35EB5BC2-FC13-4B00-9F7D-BC7C1BBA84F1}" destId="{F5794883-B59B-48F5-8992-FED58A78D644}" srcOrd="0" destOrd="0" presId="urn:microsoft.com/office/officeart/2008/layout/LinedList"/>
    <dgm:cxn modelId="{1EEF73EC-5DFF-4752-9597-D299796E05C8}" type="presParOf" srcId="{35EB5BC2-FC13-4B00-9F7D-BC7C1BBA84F1}" destId="{0012571A-5948-4858-9338-5BE42E4E5A31}" srcOrd="1" destOrd="0" presId="urn:microsoft.com/office/officeart/2008/layout/LinedList"/>
    <dgm:cxn modelId="{691AED45-1C6C-4123-A593-61EE1EF1F341}" type="presParOf" srcId="{35EB5BC2-FC13-4B00-9F7D-BC7C1BBA84F1}" destId="{B74BADCF-06D0-45FF-A5A3-0422DC1249D9}" srcOrd="2" destOrd="0" presId="urn:microsoft.com/office/officeart/2008/layout/LinedList"/>
    <dgm:cxn modelId="{480AB63C-5261-4715-8E9C-BCBEB133F24F}" type="presParOf" srcId="{C5333BF0-D2D4-40A5-9261-072DE228B9B5}" destId="{8F245AEA-6A4E-4E4A-8E01-0AF08617BFC9}" srcOrd="3" destOrd="0" presId="urn:microsoft.com/office/officeart/2008/layout/LinedList"/>
    <dgm:cxn modelId="{FCFC112B-A9BE-4311-AE81-A8B147E0F3B6}" type="presParOf" srcId="{C5333BF0-D2D4-40A5-9261-072DE228B9B5}" destId="{9BCFED79-F6F6-4C3A-9BEA-CAA4FACE33CB}" srcOrd="4" destOrd="0" presId="urn:microsoft.com/office/officeart/2008/layout/LinedList"/>
    <dgm:cxn modelId="{3A1585D9-735A-467C-8A57-876E7952D17B}" type="presParOf" srcId="{9BCFED79-F6F6-4C3A-9BEA-CAA4FACE33CB}" destId="{06ACB14C-D57E-482A-A2C9-588726E4D253}" srcOrd="0" destOrd="0" presId="urn:microsoft.com/office/officeart/2008/layout/LinedList"/>
    <dgm:cxn modelId="{38B69473-39A9-446C-BDBA-0CF2D9FE5BB5}" type="presParOf" srcId="{9BCFED79-F6F6-4C3A-9BEA-CAA4FACE33CB}" destId="{F623EED6-607C-41ED-BC9C-8C08A7E83182}" srcOrd="1" destOrd="0" presId="urn:microsoft.com/office/officeart/2008/layout/LinedList"/>
    <dgm:cxn modelId="{D13533D0-F73B-4733-9C7B-DE6F02EBD9D6}" type="presParOf" srcId="{9BCFED79-F6F6-4C3A-9BEA-CAA4FACE33CB}" destId="{0825EDC1-49D0-4033-ADD7-9BABB3698F22}" srcOrd="2" destOrd="0" presId="urn:microsoft.com/office/officeart/2008/layout/LinedList"/>
    <dgm:cxn modelId="{44987C6A-1E6A-411C-80B1-32CA167A8BA6}" type="presParOf" srcId="{C5333BF0-D2D4-40A5-9261-072DE228B9B5}" destId="{0D1A9874-4D22-4FCF-ADF8-39E9BED9CD59}" srcOrd="5" destOrd="0" presId="urn:microsoft.com/office/officeart/2008/layout/LinedList"/>
    <dgm:cxn modelId="{1F3584C5-6250-42FC-99D1-8A4BE3DCF338}" type="presParOf" srcId="{C5333BF0-D2D4-40A5-9261-072DE228B9B5}" destId="{8BCA1DD6-5E83-4150-8126-E6F0E814CE7D}" srcOrd="6" destOrd="0" presId="urn:microsoft.com/office/officeart/2008/layout/LinedList"/>
    <dgm:cxn modelId="{B9E6AE86-881E-4638-8229-B95735856933}" type="presParOf" srcId="{8BCA1DD6-5E83-4150-8126-E6F0E814CE7D}" destId="{39B566AF-2DEB-4B05-9C7D-26E1C80BDCD8}" srcOrd="0" destOrd="0" presId="urn:microsoft.com/office/officeart/2008/layout/LinedList"/>
    <dgm:cxn modelId="{E41F9E42-9C7E-4B31-94E2-97FB0690C87E}" type="presParOf" srcId="{8BCA1DD6-5E83-4150-8126-E6F0E814CE7D}" destId="{7C708B97-20C7-42BD-87D9-28B0146AB1DE}" srcOrd="1" destOrd="0" presId="urn:microsoft.com/office/officeart/2008/layout/LinedList"/>
    <dgm:cxn modelId="{2A6245B7-7427-4893-AEB0-41DABBABAAF7}" type="presParOf" srcId="{8BCA1DD6-5E83-4150-8126-E6F0E814CE7D}" destId="{D880612E-24DB-42D4-BA1E-92EE8E7445D9}" srcOrd="2" destOrd="0" presId="urn:microsoft.com/office/officeart/2008/layout/LinedList"/>
    <dgm:cxn modelId="{B526F359-8AD5-40B3-B604-978894833B51}" type="presParOf" srcId="{83001024-C36A-46A6-A430-682FF1A28C5F}" destId="{DDB1D5C4-7823-4D21-A3D3-42381BBF72A6}" srcOrd="8" destOrd="0" presId="urn:microsoft.com/office/officeart/2008/layout/LinedList"/>
    <dgm:cxn modelId="{02FC7462-3806-4513-B73A-219B6EE42AFB}" type="presParOf" srcId="{83001024-C36A-46A6-A430-682FF1A28C5F}" destId="{7F8BCEAF-F88F-4607-8963-F5BC26AAFA61}"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C4E385-56F2-429F-8205-613CA8E6DC84}"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B5ADABC9-9E02-4671-9229-87D0EFD7DE0F}">
      <dgm:prSet custT="1"/>
      <dgm:spPr/>
      <dgm:t>
        <a:bodyPr/>
        <a:lstStyle/>
        <a:p>
          <a:pPr>
            <a:lnSpc>
              <a:spcPct val="100000"/>
            </a:lnSpc>
          </a:pPr>
          <a:r>
            <a:rPr lang="en-US" sz="1800" dirty="0"/>
            <a:t>Complete the application in its entirety </a:t>
          </a:r>
        </a:p>
      </dgm:t>
    </dgm:pt>
    <dgm:pt modelId="{0907CD82-921C-4F61-A8F7-41ABF7397062}" type="parTrans" cxnId="{A641232B-A655-4F1B-B462-3B4D007C9FB5}">
      <dgm:prSet/>
      <dgm:spPr/>
      <dgm:t>
        <a:bodyPr/>
        <a:lstStyle/>
        <a:p>
          <a:endParaRPr lang="en-US"/>
        </a:p>
      </dgm:t>
    </dgm:pt>
    <dgm:pt modelId="{3A0B1992-16CB-4F66-99B4-72E99FC764BC}" type="sibTrans" cxnId="{A641232B-A655-4F1B-B462-3B4D007C9FB5}">
      <dgm:prSet/>
      <dgm:spPr/>
      <dgm:t>
        <a:bodyPr/>
        <a:lstStyle/>
        <a:p>
          <a:endParaRPr lang="en-US"/>
        </a:p>
      </dgm:t>
    </dgm:pt>
    <dgm:pt modelId="{A8FF5345-8FFE-48DD-8A95-076802F6825F}">
      <dgm:prSet custT="1"/>
      <dgm:spPr/>
      <dgm:t>
        <a:bodyPr/>
        <a:lstStyle/>
        <a:p>
          <a:pPr>
            <a:lnSpc>
              <a:spcPct val="100000"/>
            </a:lnSpc>
          </a:pPr>
          <a:r>
            <a:rPr lang="en-US" sz="1700" dirty="0"/>
            <a:t>Please submit an organized, clearly labeled application package</a:t>
          </a:r>
        </a:p>
      </dgm:t>
    </dgm:pt>
    <dgm:pt modelId="{7796B2C8-18DA-43BF-8493-B59F7D762CB2}" type="parTrans" cxnId="{3F13BB91-5F9B-414A-9CF8-8FB36FFFDB53}">
      <dgm:prSet/>
      <dgm:spPr/>
      <dgm:t>
        <a:bodyPr/>
        <a:lstStyle/>
        <a:p>
          <a:endParaRPr lang="en-US"/>
        </a:p>
      </dgm:t>
    </dgm:pt>
    <dgm:pt modelId="{ED4A3D39-6F01-447C-9DB9-12F9862EA21C}" type="sibTrans" cxnId="{3F13BB91-5F9B-414A-9CF8-8FB36FFFDB53}">
      <dgm:prSet/>
      <dgm:spPr/>
      <dgm:t>
        <a:bodyPr/>
        <a:lstStyle/>
        <a:p>
          <a:endParaRPr lang="en-US"/>
        </a:p>
      </dgm:t>
    </dgm:pt>
    <dgm:pt modelId="{FDCABD3C-777F-435E-B306-A366E9E79886}">
      <dgm:prSet custT="1"/>
      <dgm:spPr/>
      <dgm:t>
        <a:bodyPr/>
        <a:lstStyle/>
        <a:p>
          <a:pPr>
            <a:lnSpc>
              <a:spcPct val="100000"/>
            </a:lnSpc>
          </a:pPr>
          <a:r>
            <a:rPr lang="en-US" sz="1600" dirty="0"/>
            <a:t>Provide the invoices with items purchased  and proof of payment that demonstrates payment has been completed </a:t>
          </a:r>
        </a:p>
      </dgm:t>
    </dgm:pt>
    <dgm:pt modelId="{E310CAF4-5076-46A3-ABE4-A6A2FB5DC17F}" type="parTrans" cxnId="{8D013BA4-89F6-4B32-BDBA-13F5D7975108}">
      <dgm:prSet/>
      <dgm:spPr/>
      <dgm:t>
        <a:bodyPr/>
        <a:lstStyle/>
        <a:p>
          <a:endParaRPr lang="en-US"/>
        </a:p>
      </dgm:t>
    </dgm:pt>
    <dgm:pt modelId="{DD08274D-28BE-404A-9102-59D8D0566E96}" type="sibTrans" cxnId="{8D013BA4-89F6-4B32-BDBA-13F5D7975108}">
      <dgm:prSet/>
      <dgm:spPr/>
      <dgm:t>
        <a:bodyPr/>
        <a:lstStyle/>
        <a:p>
          <a:endParaRPr lang="en-US"/>
        </a:p>
      </dgm:t>
    </dgm:pt>
    <dgm:pt modelId="{CBA35E05-4143-495B-82D0-1A43BC940276}">
      <dgm:prSet custT="1"/>
      <dgm:spPr/>
      <dgm:t>
        <a:bodyPr/>
        <a:lstStyle/>
        <a:p>
          <a:pPr>
            <a:lnSpc>
              <a:spcPct val="100000"/>
            </a:lnSpc>
          </a:pPr>
          <a:r>
            <a:rPr lang="en-US" sz="1700" dirty="0"/>
            <a:t>Only one(1) application per year can be approved and paid</a:t>
          </a:r>
        </a:p>
      </dgm:t>
    </dgm:pt>
    <dgm:pt modelId="{55822FAE-D5F0-4119-A1E8-5BF32E59FBC4}" type="parTrans" cxnId="{A801C3E4-4130-46A0-96A9-159A4B97553F}">
      <dgm:prSet/>
      <dgm:spPr/>
      <dgm:t>
        <a:bodyPr/>
        <a:lstStyle/>
        <a:p>
          <a:endParaRPr lang="en-US"/>
        </a:p>
      </dgm:t>
    </dgm:pt>
    <dgm:pt modelId="{DA52F2DE-74D1-4E3A-9AE3-23C640ADA721}" type="sibTrans" cxnId="{A801C3E4-4130-46A0-96A9-159A4B97553F}">
      <dgm:prSet/>
      <dgm:spPr/>
      <dgm:t>
        <a:bodyPr/>
        <a:lstStyle/>
        <a:p>
          <a:endParaRPr lang="en-US"/>
        </a:p>
      </dgm:t>
    </dgm:pt>
    <dgm:pt modelId="{F759381F-97D0-4DAE-AFA3-8A52C13DD198}">
      <dgm:prSet custT="1"/>
      <dgm:spPr/>
      <dgm:t>
        <a:bodyPr/>
        <a:lstStyle/>
        <a:p>
          <a:pPr>
            <a:lnSpc>
              <a:spcPct val="100000"/>
            </a:lnSpc>
          </a:pPr>
          <a:r>
            <a:rPr lang="en-US" sz="1700" dirty="0"/>
            <a:t>Approved but Unreimbursed Expenditures will be paid first </a:t>
          </a:r>
        </a:p>
      </dgm:t>
    </dgm:pt>
    <dgm:pt modelId="{A45A9F9F-12C3-496E-B23C-64386C594560}" type="parTrans" cxnId="{99E8443C-672A-46A4-8A2C-9C77BC294CF1}">
      <dgm:prSet/>
      <dgm:spPr/>
      <dgm:t>
        <a:bodyPr/>
        <a:lstStyle/>
        <a:p>
          <a:endParaRPr lang="en-US"/>
        </a:p>
      </dgm:t>
    </dgm:pt>
    <dgm:pt modelId="{F540A936-98B4-4337-B9EC-E32A0AD46B2C}" type="sibTrans" cxnId="{99E8443C-672A-46A4-8A2C-9C77BC294CF1}">
      <dgm:prSet/>
      <dgm:spPr/>
      <dgm:t>
        <a:bodyPr/>
        <a:lstStyle/>
        <a:p>
          <a:endParaRPr lang="en-US"/>
        </a:p>
      </dgm:t>
    </dgm:pt>
    <dgm:pt modelId="{BF8E8017-E061-435E-B760-833199147F3D}">
      <dgm:prSet custT="1"/>
      <dgm:spPr/>
      <dgm:t>
        <a:bodyPr/>
        <a:lstStyle/>
        <a:p>
          <a:pPr>
            <a:lnSpc>
              <a:spcPct val="100000"/>
            </a:lnSpc>
          </a:pPr>
          <a:r>
            <a:rPr lang="en-US" sz="1700" dirty="0"/>
            <a:t>Applications are reviewed in order they are received</a:t>
          </a:r>
        </a:p>
      </dgm:t>
    </dgm:pt>
    <dgm:pt modelId="{4EB03FF1-8ADD-4713-8EAC-73D3397B905C}" type="parTrans" cxnId="{86611957-468C-4C14-A9DC-7FB85C46B22E}">
      <dgm:prSet/>
      <dgm:spPr/>
      <dgm:t>
        <a:bodyPr/>
        <a:lstStyle/>
        <a:p>
          <a:endParaRPr lang="en-US"/>
        </a:p>
      </dgm:t>
    </dgm:pt>
    <dgm:pt modelId="{621C2929-ED17-4F7D-8203-2A41C9BC74DE}" type="sibTrans" cxnId="{86611957-468C-4C14-A9DC-7FB85C46B22E}">
      <dgm:prSet/>
      <dgm:spPr/>
      <dgm:t>
        <a:bodyPr/>
        <a:lstStyle/>
        <a:p>
          <a:endParaRPr lang="en-US"/>
        </a:p>
      </dgm:t>
    </dgm:pt>
    <dgm:pt modelId="{E94CF9EB-8A1E-4F6B-9D16-0E19FA7D4065}">
      <dgm:prSet phldrT="[Text]" custT="1"/>
      <dgm:spPr/>
      <dgm:t>
        <a:bodyPr/>
        <a:lstStyle/>
        <a:p>
          <a:pPr>
            <a:lnSpc>
              <a:spcPct val="100000"/>
            </a:lnSpc>
          </a:pPr>
          <a:r>
            <a:rPr lang="en-US" sz="1700" dirty="0"/>
            <a:t>Submit Applications as they are Completed – Do Not Wait </a:t>
          </a:r>
        </a:p>
      </dgm:t>
    </dgm:pt>
    <dgm:pt modelId="{91273B59-CD7E-4085-A84C-D6A7F3DF584D}" type="parTrans" cxnId="{31442811-0B86-458D-B8D5-C556F479130B}">
      <dgm:prSet/>
      <dgm:spPr/>
      <dgm:t>
        <a:bodyPr/>
        <a:lstStyle/>
        <a:p>
          <a:endParaRPr lang="en-US"/>
        </a:p>
      </dgm:t>
    </dgm:pt>
    <dgm:pt modelId="{CEAB18FE-EA6D-4517-9963-B97C9B3ABAAA}" type="sibTrans" cxnId="{31442811-0B86-458D-B8D5-C556F479130B}">
      <dgm:prSet/>
      <dgm:spPr/>
      <dgm:t>
        <a:bodyPr/>
        <a:lstStyle/>
        <a:p>
          <a:endParaRPr lang="en-US"/>
        </a:p>
      </dgm:t>
    </dgm:pt>
    <dgm:pt modelId="{88CA5CA3-23DE-4204-ACA5-AB033705FFEF}" type="pres">
      <dgm:prSet presAssocID="{07C4E385-56F2-429F-8205-613CA8E6DC84}" presName="root" presStyleCnt="0">
        <dgm:presLayoutVars>
          <dgm:dir/>
          <dgm:resizeHandles val="exact"/>
        </dgm:presLayoutVars>
      </dgm:prSet>
      <dgm:spPr/>
    </dgm:pt>
    <dgm:pt modelId="{7CCBD505-D96E-4AB6-9DCC-BEB6CFF9FE97}" type="pres">
      <dgm:prSet presAssocID="{B5ADABC9-9E02-4671-9229-87D0EFD7DE0F}" presName="compNode" presStyleCnt="0"/>
      <dgm:spPr/>
    </dgm:pt>
    <dgm:pt modelId="{471914A6-236A-4A2C-B1E4-21B7B488E6F2}" type="pres">
      <dgm:prSet presAssocID="{B5ADABC9-9E02-4671-9229-87D0EFD7DE0F}" presName="bgRect" presStyleLbl="bgShp" presStyleIdx="0" presStyleCnt="7"/>
      <dgm:spPr/>
    </dgm:pt>
    <dgm:pt modelId="{42F01E76-A148-4A64-8486-A0318A9006E9}" type="pres">
      <dgm:prSet presAssocID="{B5ADABC9-9E02-4671-9229-87D0EFD7DE0F}"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E33134F4-4858-427A-8519-3B7C633483B8}" type="pres">
      <dgm:prSet presAssocID="{B5ADABC9-9E02-4671-9229-87D0EFD7DE0F}" presName="spaceRect" presStyleCnt="0"/>
      <dgm:spPr/>
    </dgm:pt>
    <dgm:pt modelId="{C91F8C51-8E7C-4F79-A140-D9F9DBF3AF02}" type="pres">
      <dgm:prSet presAssocID="{B5ADABC9-9E02-4671-9229-87D0EFD7DE0F}" presName="parTx" presStyleLbl="revTx" presStyleIdx="0" presStyleCnt="7">
        <dgm:presLayoutVars>
          <dgm:chMax val="0"/>
          <dgm:chPref val="0"/>
        </dgm:presLayoutVars>
      </dgm:prSet>
      <dgm:spPr/>
    </dgm:pt>
    <dgm:pt modelId="{B1B977D3-9372-4BEB-9FBD-AD0F556934A5}" type="pres">
      <dgm:prSet presAssocID="{3A0B1992-16CB-4F66-99B4-72E99FC764BC}" presName="sibTrans" presStyleCnt="0"/>
      <dgm:spPr/>
    </dgm:pt>
    <dgm:pt modelId="{FC75F2E3-46BD-4079-98CA-4A945143C835}" type="pres">
      <dgm:prSet presAssocID="{A8FF5345-8FFE-48DD-8A95-076802F6825F}" presName="compNode" presStyleCnt="0"/>
      <dgm:spPr/>
    </dgm:pt>
    <dgm:pt modelId="{98F615AB-05DE-4BFA-824E-45292DBF39FE}" type="pres">
      <dgm:prSet presAssocID="{A8FF5345-8FFE-48DD-8A95-076802F6825F}" presName="bgRect" presStyleLbl="bgShp" presStyleIdx="1" presStyleCnt="7"/>
      <dgm:spPr/>
    </dgm:pt>
    <dgm:pt modelId="{546320C6-51DD-474D-AEF1-E001DDDCA1AA}" type="pres">
      <dgm:prSet presAssocID="{A8FF5345-8FFE-48DD-8A95-076802F6825F}"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se"/>
        </a:ext>
      </dgm:extLst>
    </dgm:pt>
    <dgm:pt modelId="{5243DA08-88CA-4E25-A533-17D14FA97AA8}" type="pres">
      <dgm:prSet presAssocID="{A8FF5345-8FFE-48DD-8A95-076802F6825F}" presName="spaceRect" presStyleCnt="0"/>
      <dgm:spPr/>
    </dgm:pt>
    <dgm:pt modelId="{CFAB23BE-23B2-45FE-8E1C-1D7BE3F00A5C}" type="pres">
      <dgm:prSet presAssocID="{A8FF5345-8FFE-48DD-8A95-076802F6825F}" presName="parTx" presStyleLbl="revTx" presStyleIdx="1" presStyleCnt="7">
        <dgm:presLayoutVars>
          <dgm:chMax val="0"/>
          <dgm:chPref val="0"/>
        </dgm:presLayoutVars>
      </dgm:prSet>
      <dgm:spPr/>
    </dgm:pt>
    <dgm:pt modelId="{665FA514-A48A-4C80-90DC-D209D3622C50}" type="pres">
      <dgm:prSet presAssocID="{ED4A3D39-6F01-447C-9DB9-12F9862EA21C}" presName="sibTrans" presStyleCnt="0"/>
      <dgm:spPr/>
    </dgm:pt>
    <dgm:pt modelId="{67AC2EE0-C030-482E-A886-34CD69D07CC0}" type="pres">
      <dgm:prSet presAssocID="{FDCABD3C-777F-435E-B306-A366E9E79886}" presName="compNode" presStyleCnt="0"/>
      <dgm:spPr/>
    </dgm:pt>
    <dgm:pt modelId="{585280AC-1530-4091-A7DB-05563FFDEC18}" type="pres">
      <dgm:prSet presAssocID="{FDCABD3C-777F-435E-B306-A366E9E79886}" presName="bgRect" presStyleLbl="bgShp" presStyleIdx="2" presStyleCnt="7"/>
      <dgm:spPr/>
    </dgm:pt>
    <dgm:pt modelId="{70991CDE-143F-4747-AB36-FD63F2975ABC}" type="pres">
      <dgm:prSet presAssocID="{FDCABD3C-777F-435E-B306-A366E9E79886}"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list"/>
        </a:ext>
      </dgm:extLst>
    </dgm:pt>
    <dgm:pt modelId="{CD1603B3-97DD-49A8-BF6B-2543F57A59D8}" type="pres">
      <dgm:prSet presAssocID="{FDCABD3C-777F-435E-B306-A366E9E79886}" presName="spaceRect" presStyleCnt="0"/>
      <dgm:spPr/>
    </dgm:pt>
    <dgm:pt modelId="{5656ABBA-7A70-445A-9891-82BADC4AB494}" type="pres">
      <dgm:prSet presAssocID="{FDCABD3C-777F-435E-B306-A366E9E79886}" presName="parTx" presStyleLbl="revTx" presStyleIdx="2" presStyleCnt="7">
        <dgm:presLayoutVars>
          <dgm:chMax val="0"/>
          <dgm:chPref val="0"/>
        </dgm:presLayoutVars>
      </dgm:prSet>
      <dgm:spPr/>
    </dgm:pt>
    <dgm:pt modelId="{D40A35B8-8B02-499C-ABF4-4931E3A3E97B}" type="pres">
      <dgm:prSet presAssocID="{DD08274D-28BE-404A-9102-59D8D0566E96}" presName="sibTrans" presStyleCnt="0"/>
      <dgm:spPr/>
    </dgm:pt>
    <dgm:pt modelId="{8E244E83-02B1-4C9F-8F79-9D92A1FE5408}" type="pres">
      <dgm:prSet presAssocID="{CBA35E05-4143-495B-82D0-1A43BC940276}" presName="compNode" presStyleCnt="0"/>
      <dgm:spPr/>
    </dgm:pt>
    <dgm:pt modelId="{868F546A-F652-48AA-9CCA-4B1ACA7F9F56}" type="pres">
      <dgm:prSet presAssocID="{CBA35E05-4143-495B-82D0-1A43BC940276}" presName="bgRect" presStyleLbl="bgShp" presStyleIdx="3" presStyleCnt="7"/>
      <dgm:spPr/>
    </dgm:pt>
    <dgm:pt modelId="{96EBE818-D88B-45F7-9967-5304F407346C}" type="pres">
      <dgm:prSet presAssocID="{CBA35E05-4143-495B-82D0-1A43BC940276}"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k Check"/>
        </a:ext>
      </dgm:extLst>
    </dgm:pt>
    <dgm:pt modelId="{EE1FF054-84EE-4EBA-B554-8937BFBC4B45}" type="pres">
      <dgm:prSet presAssocID="{CBA35E05-4143-495B-82D0-1A43BC940276}" presName="spaceRect" presStyleCnt="0"/>
      <dgm:spPr/>
    </dgm:pt>
    <dgm:pt modelId="{069319A1-4F41-45A3-BD9E-E5641A8F9F79}" type="pres">
      <dgm:prSet presAssocID="{CBA35E05-4143-495B-82D0-1A43BC940276}" presName="parTx" presStyleLbl="revTx" presStyleIdx="3" presStyleCnt="7">
        <dgm:presLayoutVars>
          <dgm:chMax val="0"/>
          <dgm:chPref val="0"/>
        </dgm:presLayoutVars>
      </dgm:prSet>
      <dgm:spPr/>
    </dgm:pt>
    <dgm:pt modelId="{812B7F61-FC84-4D2C-8B06-4294AC0DE833}" type="pres">
      <dgm:prSet presAssocID="{DA52F2DE-74D1-4E3A-9AE3-23C640ADA721}" presName="sibTrans" presStyleCnt="0"/>
      <dgm:spPr/>
    </dgm:pt>
    <dgm:pt modelId="{6AFB46D3-FCF5-4B01-9074-560AC6159AC7}" type="pres">
      <dgm:prSet presAssocID="{F759381F-97D0-4DAE-AFA3-8A52C13DD198}" presName="compNode" presStyleCnt="0"/>
      <dgm:spPr/>
    </dgm:pt>
    <dgm:pt modelId="{C4412FED-96C2-48E5-8DDC-3D3CEDF91876}" type="pres">
      <dgm:prSet presAssocID="{F759381F-97D0-4DAE-AFA3-8A52C13DD198}" presName="bgRect" presStyleLbl="bgShp" presStyleIdx="4" presStyleCnt="7"/>
      <dgm:spPr/>
    </dgm:pt>
    <dgm:pt modelId="{7284FF0A-9B90-4711-B869-2B72FCB85EB4}" type="pres">
      <dgm:prSet presAssocID="{F759381F-97D0-4DAE-AFA3-8A52C13DD198}"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mputer"/>
        </a:ext>
      </dgm:extLst>
    </dgm:pt>
    <dgm:pt modelId="{1CA8B487-0599-4C74-9528-DFEBD042B748}" type="pres">
      <dgm:prSet presAssocID="{F759381F-97D0-4DAE-AFA3-8A52C13DD198}" presName="spaceRect" presStyleCnt="0"/>
      <dgm:spPr/>
    </dgm:pt>
    <dgm:pt modelId="{B90B7209-9860-4922-990A-CC85C1348325}" type="pres">
      <dgm:prSet presAssocID="{F759381F-97D0-4DAE-AFA3-8A52C13DD198}" presName="parTx" presStyleLbl="revTx" presStyleIdx="4" presStyleCnt="7">
        <dgm:presLayoutVars>
          <dgm:chMax val="0"/>
          <dgm:chPref val="0"/>
        </dgm:presLayoutVars>
      </dgm:prSet>
      <dgm:spPr/>
    </dgm:pt>
    <dgm:pt modelId="{8682B2E0-5692-4D13-85A3-784A6EBAFF96}" type="pres">
      <dgm:prSet presAssocID="{F540A936-98B4-4337-B9EC-E32A0AD46B2C}" presName="sibTrans" presStyleCnt="0"/>
      <dgm:spPr/>
    </dgm:pt>
    <dgm:pt modelId="{4491FFF6-FAF9-4354-A5DA-1214C12A921A}" type="pres">
      <dgm:prSet presAssocID="{BF8E8017-E061-435E-B760-833199147F3D}" presName="compNode" presStyleCnt="0"/>
      <dgm:spPr/>
    </dgm:pt>
    <dgm:pt modelId="{380FF031-FD7A-41CD-B950-2263A2362A90}" type="pres">
      <dgm:prSet presAssocID="{BF8E8017-E061-435E-B760-833199147F3D}" presName="bgRect" presStyleLbl="bgShp" presStyleIdx="5" presStyleCnt="7"/>
      <dgm:spPr/>
    </dgm:pt>
    <dgm:pt modelId="{1CB5133B-3CC9-44CA-BA16-68D0E3BF35A3}" type="pres">
      <dgm:prSet presAssocID="{BF8E8017-E061-435E-B760-833199147F3D}"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Envelope"/>
        </a:ext>
      </dgm:extLst>
    </dgm:pt>
    <dgm:pt modelId="{77E7FDBC-1C8A-44B2-BB8A-526E546B846D}" type="pres">
      <dgm:prSet presAssocID="{BF8E8017-E061-435E-B760-833199147F3D}" presName="spaceRect" presStyleCnt="0"/>
      <dgm:spPr/>
    </dgm:pt>
    <dgm:pt modelId="{4973EC73-C040-4D4E-8984-5E9A1B4802DE}" type="pres">
      <dgm:prSet presAssocID="{BF8E8017-E061-435E-B760-833199147F3D}" presName="parTx" presStyleLbl="revTx" presStyleIdx="5" presStyleCnt="7">
        <dgm:presLayoutVars>
          <dgm:chMax val="0"/>
          <dgm:chPref val="0"/>
        </dgm:presLayoutVars>
      </dgm:prSet>
      <dgm:spPr/>
    </dgm:pt>
    <dgm:pt modelId="{8AA6F5A1-20A6-47E6-A8F4-80BCF893E57E}" type="pres">
      <dgm:prSet presAssocID="{621C2929-ED17-4F7D-8203-2A41C9BC74DE}" presName="sibTrans" presStyleCnt="0"/>
      <dgm:spPr/>
    </dgm:pt>
    <dgm:pt modelId="{B8A584BC-8D9D-42B4-A4A0-5B748691D84A}" type="pres">
      <dgm:prSet presAssocID="{E94CF9EB-8A1E-4F6B-9D16-0E19FA7D4065}" presName="compNode" presStyleCnt="0"/>
      <dgm:spPr/>
    </dgm:pt>
    <dgm:pt modelId="{50F66665-6401-4B56-AA15-5974FC4261D2}" type="pres">
      <dgm:prSet presAssocID="{E94CF9EB-8A1E-4F6B-9D16-0E19FA7D4065}" presName="bgRect" presStyleLbl="bgShp" presStyleIdx="6" presStyleCnt="7"/>
      <dgm:spPr/>
    </dgm:pt>
    <dgm:pt modelId="{301A88B0-29E9-4FD7-BC69-7FF98A12B283}" type="pres">
      <dgm:prSet presAssocID="{E94CF9EB-8A1E-4F6B-9D16-0E19FA7D4065}" presName="iconRect" presStyleLbl="node1" presStyleIdx="6" presStyleCnt="7"/>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63EAB612-1A97-4DBF-A26B-7229E4AA7C6C}" type="pres">
      <dgm:prSet presAssocID="{E94CF9EB-8A1E-4F6B-9D16-0E19FA7D4065}" presName="spaceRect" presStyleCnt="0"/>
      <dgm:spPr/>
    </dgm:pt>
    <dgm:pt modelId="{DE90F47F-9538-4B85-A99E-C8CF0DD7321E}" type="pres">
      <dgm:prSet presAssocID="{E94CF9EB-8A1E-4F6B-9D16-0E19FA7D4065}" presName="parTx" presStyleLbl="revTx" presStyleIdx="6" presStyleCnt="7">
        <dgm:presLayoutVars>
          <dgm:chMax val="0"/>
          <dgm:chPref val="0"/>
        </dgm:presLayoutVars>
      </dgm:prSet>
      <dgm:spPr/>
    </dgm:pt>
  </dgm:ptLst>
  <dgm:cxnLst>
    <dgm:cxn modelId="{31442811-0B86-458D-B8D5-C556F479130B}" srcId="{07C4E385-56F2-429F-8205-613CA8E6DC84}" destId="{E94CF9EB-8A1E-4F6B-9D16-0E19FA7D4065}" srcOrd="6" destOrd="0" parTransId="{91273B59-CD7E-4085-A84C-D6A7F3DF584D}" sibTransId="{CEAB18FE-EA6D-4517-9963-B97C9B3ABAAA}"/>
    <dgm:cxn modelId="{FDDCE613-FF8D-4097-B6BA-157B8E009B04}" type="presOf" srcId="{07C4E385-56F2-429F-8205-613CA8E6DC84}" destId="{88CA5CA3-23DE-4204-ACA5-AB033705FFEF}" srcOrd="0" destOrd="0" presId="urn:microsoft.com/office/officeart/2018/2/layout/IconVerticalSolidList"/>
    <dgm:cxn modelId="{5E816C26-4FB9-48F7-B0BD-E9644FADDBAC}" type="presOf" srcId="{FDCABD3C-777F-435E-B306-A366E9E79886}" destId="{5656ABBA-7A70-445A-9891-82BADC4AB494}" srcOrd="0" destOrd="0" presId="urn:microsoft.com/office/officeart/2018/2/layout/IconVerticalSolidList"/>
    <dgm:cxn modelId="{A641232B-A655-4F1B-B462-3B4D007C9FB5}" srcId="{07C4E385-56F2-429F-8205-613CA8E6DC84}" destId="{B5ADABC9-9E02-4671-9229-87D0EFD7DE0F}" srcOrd="0" destOrd="0" parTransId="{0907CD82-921C-4F61-A8F7-41ABF7397062}" sibTransId="{3A0B1992-16CB-4F66-99B4-72E99FC764BC}"/>
    <dgm:cxn modelId="{99E8443C-672A-46A4-8A2C-9C77BC294CF1}" srcId="{07C4E385-56F2-429F-8205-613CA8E6DC84}" destId="{F759381F-97D0-4DAE-AFA3-8A52C13DD198}" srcOrd="4" destOrd="0" parTransId="{A45A9F9F-12C3-496E-B23C-64386C594560}" sibTransId="{F540A936-98B4-4337-B9EC-E32A0AD46B2C}"/>
    <dgm:cxn modelId="{36E04950-A42A-438B-857B-17D7AB573BCA}" type="presOf" srcId="{BF8E8017-E061-435E-B760-833199147F3D}" destId="{4973EC73-C040-4D4E-8984-5E9A1B4802DE}" srcOrd="0" destOrd="0" presId="urn:microsoft.com/office/officeart/2018/2/layout/IconVerticalSolidList"/>
    <dgm:cxn modelId="{1B3F7252-DDAD-4710-936E-6725590F179D}" type="presOf" srcId="{A8FF5345-8FFE-48DD-8A95-076802F6825F}" destId="{CFAB23BE-23B2-45FE-8E1C-1D7BE3F00A5C}" srcOrd="0" destOrd="0" presId="urn:microsoft.com/office/officeart/2018/2/layout/IconVerticalSolidList"/>
    <dgm:cxn modelId="{86611957-468C-4C14-A9DC-7FB85C46B22E}" srcId="{07C4E385-56F2-429F-8205-613CA8E6DC84}" destId="{BF8E8017-E061-435E-B760-833199147F3D}" srcOrd="5" destOrd="0" parTransId="{4EB03FF1-8ADD-4713-8EAC-73D3397B905C}" sibTransId="{621C2929-ED17-4F7D-8203-2A41C9BC74DE}"/>
    <dgm:cxn modelId="{06172E77-7678-414C-A774-7AAEB7F3E4F2}" type="presOf" srcId="{B5ADABC9-9E02-4671-9229-87D0EFD7DE0F}" destId="{C91F8C51-8E7C-4F79-A140-D9F9DBF3AF02}" srcOrd="0" destOrd="0" presId="urn:microsoft.com/office/officeart/2018/2/layout/IconVerticalSolidList"/>
    <dgm:cxn modelId="{3F13BB91-5F9B-414A-9CF8-8FB36FFFDB53}" srcId="{07C4E385-56F2-429F-8205-613CA8E6DC84}" destId="{A8FF5345-8FFE-48DD-8A95-076802F6825F}" srcOrd="1" destOrd="0" parTransId="{7796B2C8-18DA-43BF-8493-B59F7D762CB2}" sibTransId="{ED4A3D39-6F01-447C-9DB9-12F9862EA21C}"/>
    <dgm:cxn modelId="{DEE3ED9E-AE27-4A9F-A411-E77BF9257261}" type="presOf" srcId="{E94CF9EB-8A1E-4F6B-9D16-0E19FA7D4065}" destId="{DE90F47F-9538-4B85-A99E-C8CF0DD7321E}" srcOrd="0" destOrd="0" presId="urn:microsoft.com/office/officeart/2018/2/layout/IconVerticalSolidList"/>
    <dgm:cxn modelId="{8D013BA4-89F6-4B32-BDBA-13F5D7975108}" srcId="{07C4E385-56F2-429F-8205-613CA8E6DC84}" destId="{FDCABD3C-777F-435E-B306-A366E9E79886}" srcOrd="2" destOrd="0" parTransId="{E310CAF4-5076-46A3-ABE4-A6A2FB5DC17F}" sibTransId="{DD08274D-28BE-404A-9102-59D8D0566E96}"/>
    <dgm:cxn modelId="{BC902BD3-77E4-4F51-8A10-46F8B1FA670A}" type="presOf" srcId="{F759381F-97D0-4DAE-AFA3-8A52C13DD198}" destId="{B90B7209-9860-4922-990A-CC85C1348325}" srcOrd="0" destOrd="0" presId="urn:microsoft.com/office/officeart/2018/2/layout/IconVerticalSolidList"/>
    <dgm:cxn modelId="{A801C3E4-4130-46A0-96A9-159A4B97553F}" srcId="{07C4E385-56F2-429F-8205-613CA8E6DC84}" destId="{CBA35E05-4143-495B-82D0-1A43BC940276}" srcOrd="3" destOrd="0" parTransId="{55822FAE-D5F0-4119-A1E8-5BF32E59FBC4}" sibTransId="{DA52F2DE-74D1-4E3A-9AE3-23C640ADA721}"/>
    <dgm:cxn modelId="{C734B4F2-98A1-4416-A43A-D403D746DCDF}" type="presOf" srcId="{CBA35E05-4143-495B-82D0-1A43BC940276}" destId="{069319A1-4F41-45A3-BD9E-E5641A8F9F79}" srcOrd="0" destOrd="0" presId="urn:microsoft.com/office/officeart/2018/2/layout/IconVerticalSolidList"/>
    <dgm:cxn modelId="{585CDF64-C9C2-4D91-B63A-DF1F581A3538}" type="presParOf" srcId="{88CA5CA3-23DE-4204-ACA5-AB033705FFEF}" destId="{7CCBD505-D96E-4AB6-9DCC-BEB6CFF9FE97}" srcOrd="0" destOrd="0" presId="urn:microsoft.com/office/officeart/2018/2/layout/IconVerticalSolidList"/>
    <dgm:cxn modelId="{B23DDE6A-2A81-4552-BF36-CA62745067A6}" type="presParOf" srcId="{7CCBD505-D96E-4AB6-9DCC-BEB6CFF9FE97}" destId="{471914A6-236A-4A2C-B1E4-21B7B488E6F2}" srcOrd="0" destOrd="0" presId="urn:microsoft.com/office/officeart/2018/2/layout/IconVerticalSolidList"/>
    <dgm:cxn modelId="{43FF32BA-9BC7-4A25-AA00-11249441A1EE}" type="presParOf" srcId="{7CCBD505-D96E-4AB6-9DCC-BEB6CFF9FE97}" destId="{42F01E76-A148-4A64-8486-A0318A9006E9}" srcOrd="1" destOrd="0" presId="urn:microsoft.com/office/officeart/2018/2/layout/IconVerticalSolidList"/>
    <dgm:cxn modelId="{7A9EF718-5F30-43F1-B69A-4EB7C18E1CC5}" type="presParOf" srcId="{7CCBD505-D96E-4AB6-9DCC-BEB6CFF9FE97}" destId="{E33134F4-4858-427A-8519-3B7C633483B8}" srcOrd="2" destOrd="0" presId="urn:microsoft.com/office/officeart/2018/2/layout/IconVerticalSolidList"/>
    <dgm:cxn modelId="{AE3CB4CF-EBD8-48D5-AC51-46E35AC7069D}" type="presParOf" srcId="{7CCBD505-D96E-4AB6-9DCC-BEB6CFF9FE97}" destId="{C91F8C51-8E7C-4F79-A140-D9F9DBF3AF02}" srcOrd="3" destOrd="0" presId="urn:microsoft.com/office/officeart/2018/2/layout/IconVerticalSolidList"/>
    <dgm:cxn modelId="{A3A58675-AEC2-4AF6-B8F4-347B976DC552}" type="presParOf" srcId="{88CA5CA3-23DE-4204-ACA5-AB033705FFEF}" destId="{B1B977D3-9372-4BEB-9FBD-AD0F556934A5}" srcOrd="1" destOrd="0" presId="urn:microsoft.com/office/officeart/2018/2/layout/IconVerticalSolidList"/>
    <dgm:cxn modelId="{0F84DDD7-1123-4D4C-9FE1-A6896AC2BED4}" type="presParOf" srcId="{88CA5CA3-23DE-4204-ACA5-AB033705FFEF}" destId="{FC75F2E3-46BD-4079-98CA-4A945143C835}" srcOrd="2" destOrd="0" presId="urn:microsoft.com/office/officeart/2018/2/layout/IconVerticalSolidList"/>
    <dgm:cxn modelId="{952D1ABB-5DFF-4110-829E-575463AE56D5}" type="presParOf" srcId="{FC75F2E3-46BD-4079-98CA-4A945143C835}" destId="{98F615AB-05DE-4BFA-824E-45292DBF39FE}" srcOrd="0" destOrd="0" presId="urn:microsoft.com/office/officeart/2018/2/layout/IconVerticalSolidList"/>
    <dgm:cxn modelId="{3C1B841A-7C4E-4334-BDAA-26868DA25D4D}" type="presParOf" srcId="{FC75F2E3-46BD-4079-98CA-4A945143C835}" destId="{546320C6-51DD-474D-AEF1-E001DDDCA1AA}" srcOrd="1" destOrd="0" presId="urn:microsoft.com/office/officeart/2018/2/layout/IconVerticalSolidList"/>
    <dgm:cxn modelId="{B6A0264D-E45D-4138-A74E-D1238F3C4765}" type="presParOf" srcId="{FC75F2E3-46BD-4079-98CA-4A945143C835}" destId="{5243DA08-88CA-4E25-A533-17D14FA97AA8}" srcOrd="2" destOrd="0" presId="urn:microsoft.com/office/officeart/2018/2/layout/IconVerticalSolidList"/>
    <dgm:cxn modelId="{CAC7C3B8-A316-42F1-AA23-E80947200A14}" type="presParOf" srcId="{FC75F2E3-46BD-4079-98CA-4A945143C835}" destId="{CFAB23BE-23B2-45FE-8E1C-1D7BE3F00A5C}" srcOrd="3" destOrd="0" presId="urn:microsoft.com/office/officeart/2018/2/layout/IconVerticalSolidList"/>
    <dgm:cxn modelId="{FB5AC7C9-2847-4D8C-A802-8C6F758C8EAA}" type="presParOf" srcId="{88CA5CA3-23DE-4204-ACA5-AB033705FFEF}" destId="{665FA514-A48A-4C80-90DC-D209D3622C50}" srcOrd="3" destOrd="0" presId="urn:microsoft.com/office/officeart/2018/2/layout/IconVerticalSolidList"/>
    <dgm:cxn modelId="{C60EE77B-4C81-4146-9C9A-1B92D20C7F38}" type="presParOf" srcId="{88CA5CA3-23DE-4204-ACA5-AB033705FFEF}" destId="{67AC2EE0-C030-482E-A886-34CD69D07CC0}" srcOrd="4" destOrd="0" presId="urn:microsoft.com/office/officeart/2018/2/layout/IconVerticalSolidList"/>
    <dgm:cxn modelId="{8104E752-F8D0-4F8B-8702-9CC448C53BFC}" type="presParOf" srcId="{67AC2EE0-C030-482E-A886-34CD69D07CC0}" destId="{585280AC-1530-4091-A7DB-05563FFDEC18}" srcOrd="0" destOrd="0" presId="urn:microsoft.com/office/officeart/2018/2/layout/IconVerticalSolidList"/>
    <dgm:cxn modelId="{A2F68D34-20AF-437A-8F52-F46149FA4BF9}" type="presParOf" srcId="{67AC2EE0-C030-482E-A886-34CD69D07CC0}" destId="{70991CDE-143F-4747-AB36-FD63F2975ABC}" srcOrd="1" destOrd="0" presId="urn:microsoft.com/office/officeart/2018/2/layout/IconVerticalSolidList"/>
    <dgm:cxn modelId="{D3840BF1-52AC-4434-878F-E1BC70CBF456}" type="presParOf" srcId="{67AC2EE0-C030-482E-A886-34CD69D07CC0}" destId="{CD1603B3-97DD-49A8-BF6B-2543F57A59D8}" srcOrd="2" destOrd="0" presId="urn:microsoft.com/office/officeart/2018/2/layout/IconVerticalSolidList"/>
    <dgm:cxn modelId="{B16E5666-0F9F-4F19-9387-5D508157FC52}" type="presParOf" srcId="{67AC2EE0-C030-482E-A886-34CD69D07CC0}" destId="{5656ABBA-7A70-445A-9891-82BADC4AB494}" srcOrd="3" destOrd="0" presId="urn:microsoft.com/office/officeart/2018/2/layout/IconVerticalSolidList"/>
    <dgm:cxn modelId="{E588DB17-5EAC-4FAC-BF49-968B1ED0C923}" type="presParOf" srcId="{88CA5CA3-23DE-4204-ACA5-AB033705FFEF}" destId="{D40A35B8-8B02-499C-ABF4-4931E3A3E97B}" srcOrd="5" destOrd="0" presId="urn:microsoft.com/office/officeart/2018/2/layout/IconVerticalSolidList"/>
    <dgm:cxn modelId="{8A198D0F-C4EE-4124-8E14-2E0C70B59552}" type="presParOf" srcId="{88CA5CA3-23DE-4204-ACA5-AB033705FFEF}" destId="{8E244E83-02B1-4C9F-8F79-9D92A1FE5408}" srcOrd="6" destOrd="0" presId="urn:microsoft.com/office/officeart/2018/2/layout/IconVerticalSolidList"/>
    <dgm:cxn modelId="{FA8B66F9-8412-48BD-BE37-13C75CCBCF8C}" type="presParOf" srcId="{8E244E83-02B1-4C9F-8F79-9D92A1FE5408}" destId="{868F546A-F652-48AA-9CCA-4B1ACA7F9F56}" srcOrd="0" destOrd="0" presId="urn:microsoft.com/office/officeart/2018/2/layout/IconVerticalSolidList"/>
    <dgm:cxn modelId="{FD26184A-682B-4692-9A7B-54D0D90CC457}" type="presParOf" srcId="{8E244E83-02B1-4C9F-8F79-9D92A1FE5408}" destId="{96EBE818-D88B-45F7-9967-5304F407346C}" srcOrd="1" destOrd="0" presId="urn:microsoft.com/office/officeart/2018/2/layout/IconVerticalSolidList"/>
    <dgm:cxn modelId="{9915DE92-439E-4D3C-A9C9-C8EBE5E21EDF}" type="presParOf" srcId="{8E244E83-02B1-4C9F-8F79-9D92A1FE5408}" destId="{EE1FF054-84EE-4EBA-B554-8937BFBC4B45}" srcOrd="2" destOrd="0" presId="urn:microsoft.com/office/officeart/2018/2/layout/IconVerticalSolidList"/>
    <dgm:cxn modelId="{8BDE20BE-78D8-46FB-8626-607E8E99D458}" type="presParOf" srcId="{8E244E83-02B1-4C9F-8F79-9D92A1FE5408}" destId="{069319A1-4F41-45A3-BD9E-E5641A8F9F79}" srcOrd="3" destOrd="0" presId="urn:microsoft.com/office/officeart/2018/2/layout/IconVerticalSolidList"/>
    <dgm:cxn modelId="{3BDB1CF4-C711-417A-AC1F-CF281A208567}" type="presParOf" srcId="{88CA5CA3-23DE-4204-ACA5-AB033705FFEF}" destId="{812B7F61-FC84-4D2C-8B06-4294AC0DE833}" srcOrd="7" destOrd="0" presId="urn:microsoft.com/office/officeart/2018/2/layout/IconVerticalSolidList"/>
    <dgm:cxn modelId="{589453C1-C1A4-4F27-8039-ED7039008CDA}" type="presParOf" srcId="{88CA5CA3-23DE-4204-ACA5-AB033705FFEF}" destId="{6AFB46D3-FCF5-4B01-9074-560AC6159AC7}" srcOrd="8" destOrd="0" presId="urn:microsoft.com/office/officeart/2018/2/layout/IconVerticalSolidList"/>
    <dgm:cxn modelId="{5F5B0450-04CA-4BC9-A1DE-84BB561866EA}" type="presParOf" srcId="{6AFB46D3-FCF5-4B01-9074-560AC6159AC7}" destId="{C4412FED-96C2-48E5-8DDC-3D3CEDF91876}" srcOrd="0" destOrd="0" presId="urn:microsoft.com/office/officeart/2018/2/layout/IconVerticalSolidList"/>
    <dgm:cxn modelId="{CC768AC6-C746-4911-B150-2ACE90110F9A}" type="presParOf" srcId="{6AFB46D3-FCF5-4B01-9074-560AC6159AC7}" destId="{7284FF0A-9B90-4711-B869-2B72FCB85EB4}" srcOrd="1" destOrd="0" presId="urn:microsoft.com/office/officeart/2018/2/layout/IconVerticalSolidList"/>
    <dgm:cxn modelId="{352E2269-E8A7-4747-A55F-E41CE26CCCE3}" type="presParOf" srcId="{6AFB46D3-FCF5-4B01-9074-560AC6159AC7}" destId="{1CA8B487-0599-4C74-9528-DFEBD042B748}" srcOrd="2" destOrd="0" presId="urn:microsoft.com/office/officeart/2018/2/layout/IconVerticalSolidList"/>
    <dgm:cxn modelId="{CDF15718-EDD9-430A-9E33-0A69902C5711}" type="presParOf" srcId="{6AFB46D3-FCF5-4B01-9074-560AC6159AC7}" destId="{B90B7209-9860-4922-990A-CC85C1348325}" srcOrd="3" destOrd="0" presId="urn:microsoft.com/office/officeart/2018/2/layout/IconVerticalSolidList"/>
    <dgm:cxn modelId="{17B4998A-7B62-405B-8661-0568C5AD7086}" type="presParOf" srcId="{88CA5CA3-23DE-4204-ACA5-AB033705FFEF}" destId="{8682B2E0-5692-4D13-85A3-784A6EBAFF96}" srcOrd="9" destOrd="0" presId="urn:microsoft.com/office/officeart/2018/2/layout/IconVerticalSolidList"/>
    <dgm:cxn modelId="{29319D51-2BFF-4B68-A170-B616285132EC}" type="presParOf" srcId="{88CA5CA3-23DE-4204-ACA5-AB033705FFEF}" destId="{4491FFF6-FAF9-4354-A5DA-1214C12A921A}" srcOrd="10" destOrd="0" presId="urn:microsoft.com/office/officeart/2018/2/layout/IconVerticalSolidList"/>
    <dgm:cxn modelId="{E6E8FFC1-20E8-470D-BCAC-3312B7493209}" type="presParOf" srcId="{4491FFF6-FAF9-4354-A5DA-1214C12A921A}" destId="{380FF031-FD7A-41CD-B950-2263A2362A90}" srcOrd="0" destOrd="0" presId="urn:microsoft.com/office/officeart/2018/2/layout/IconVerticalSolidList"/>
    <dgm:cxn modelId="{AD9C96F5-2F0F-4DB2-994C-4E212114AFDC}" type="presParOf" srcId="{4491FFF6-FAF9-4354-A5DA-1214C12A921A}" destId="{1CB5133B-3CC9-44CA-BA16-68D0E3BF35A3}" srcOrd="1" destOrd="0" presId="urn:microsoft.com/office/officeart/2018/2/layout/IconVerticalSolidList"/>
    <dgm:cxn modelId="{A985C35B-25AF-4524-AA8C-522F181FC768}" type="presParOf" srcId="{4491FFF6-FAF9-4354-A5DA-1214C12A921A}" destId="{77E7FDBC-1C8A-44B2-BB8A-526E546B846D}" srcOrd="2" destOrd="0" presId="urn:microsoft.com/office/officeart/2018/2/layout/IconVerticalSolidList"/>
    <dgm:cxn modelId="{A4D3231E-4965-4590-BBF9-192589C8E8F5}" type="presParOf" srcId="{4491FFF6-FAF9-4354-A5DA-1214C12A921A}" destId="{4973EC73-C040-4D4E-8984-5E9A1B4802DE}" srcOrd="3" destOrd="0" presId="urn:microsoft.com/office/officeart/2018/2/layout/IconVerticalSolidList"/>
    <dgm:cxn modelId="{89718902-9ADD-459F-A3FC-46D8F4447A8F}" type="presParOf" srcId="{88CA5CA3-23DE-4204-ACA5-AB033705FFEF}" destId="{8AA6F5A1-20A6-47E6-A8F4-80BCF893E57E}" srcOrd="11" destOrd="0" presId="urn:microsoft.com/office/officeart/2018/2/layout/IconVerticalSolidList"/>
    <dgm:cxn modelId="{DB18B416-8C3D-4072-BB3E-EFE683E5145C}" type="presParOf" srcId="{88CA5CA3-23DE-4204-ACA5-AB033705FFEF}" destId="{B8A584BC-8D9D-42B4-A4A0-5B748691D84A}" srcOrd="12" destOrd="0" presId="urn:microsoft.com/office/officeart/2018/2/layout/IconVerticalSolidList"/>
    <dgm:cxn modelId="{6061B054-DEB3-4A81-BA8F-8B51CB17E4CD}" type="presParOf" srcId="{B8A584BC-8D9D-42B4-A4A0-5B748691D84A}" destId="{50F66665-6401-4B56-AA15-5974FC4261D2}" srcOrd="0" destOrd="0" presId="urn:microsoft.com/office/officeart/2018/2/layout/IconVerticalSolidList"/>
    <dgm:cxn modelId="{54D4EC32-FDB5-48A6-B0BB-BF6C39578BF8}" type="presParOf" srcId="{B8A584BC-8D9D-42B4-A4A0-5B748691D84A}" destId="{301A88B0-29E9-4FD7-BC69-7FF98A12B283}" srcOrd="1" destOrd="0" presId="urn:microsoft.com/office/officeart/2018/2/layout/IconVerticalSolidList"/>
    <dgm:cxn modelId="{07521325-EFAD-4313-932F-9E8CFA3FA616}" type="presParOf" srcId="{B8A584BC-8D9D-42B4-A4A0-5B748691D84A}" destId="{63EAB612-1A97-4DBF-A26B-7229E4AA7C6C}" srcOrd="2" destOrd="0" presId="urn:microsoft.com/office/officeart/2018/2/layout/IconVerticalSolidList"/>
    <dgm:cxn modelId="{6DF4F764-BE32-416F-88E8-2D3D27C6372E}" type="presParOf" srcId="{B8A584BC-8D9D-42B4-A4A0-5B748691D84A}" destId="{DE90F47F-9538-4B85-A99E-C8CF0DD7321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72E1DA-4144-4008-B84D-EE8AF74E6788}" type="doc">
      <dgm:prSet loTypeId="urn:microsoft.com/office/officeart/2018/2/layout/IconLabelDescriptionList" loCatId="icon" qsTypeId="urn:microsoft.com/office/officeart/2005/8/quickstyle/simple4" qsCatId="simple" csTypeId="urn:microsoft.com/office/officeart/2018/5/colors/Iconchunking_neutralbg_colorful1" csCatId="colorful" phldr="1"/>
      <dgm:spPr/>
      <dgm:t>
        <a:bodyPr/>
        <a:lstStyle/>
        <a:p>
          <a:endParaRPr lang="en-US"/>
        </a:p>
      </dgm:t>
    </dgm:pt>
    <dgm:pt modelId="{0AABD7E8-B652-4D3C-8D28-2B8DD51B15AF}">
      <dgm:prSet/>
      <dgm:spPr/>
      <dgm:t>
        <a:bodyPr/>
        <a:lstStyle/>
        <a:p>
          <a:pPr>
            <a:defRPr b="1"/>
          </a:pPr>
          <a:r>
            <a:rPr lang="en-US" dirty="0"/>
            <a:t>Office E-Mail – </a:t>
          </a:r>
          <a:r>
            <a:rPr lang="en-US" b="1" dirty="0">
              <a:hlinkClick xmlns:r="http://schemas.openxmlformats.org/officeDocument/2006/relationships" r:id="rId1"/>
            </a:rPr>
            <a:t>SORIS@NYSED.gov</a:t>
          </a:r>
          <a:endParaRPr lang="en-US" dirty="0"/>
        </a:p>
      </dgm:t>
    </dgm:pt>
    <dgm:pt modelId="{94B72354-9964-4575-AF57-37A4DE97E322}" type="parTrans" cxnId="{B4D4DA55-3724-4EF4-A3D9-BFD0A5C6DE95}">
      <dgm:prSet/>
      <dgm:spPr/>
      <dgm:t>
        <a:bodyPr/>
        <a:lstStyle/>
        <a:p>
          <a:endParaRPr lang="en-US"/>
        </a:p>
      </dgm:t>
    </dgm:pt>
    <dgm:pt modelId="{AE35B859-5977-4706-95DB-6FA94FC1AA44}" type="sibTrans" cxnId="{B4D4DA55-3724-4EF4-A3D9-BFD0A5C6DE95}">
      <dgm:prSet/>
      <dgm:spPr/>
      <dgm:t>
        <a:bodyPr/>
        <a:lstStyle/>
        <a:p>
          <a:endParaRPr lang="en-US"/>
        </a:p>
      </dgm:t>
    </dgm:pt>
    <dgm:pt modelId="{1D9C295B-CCC4-4578-AA5D-C537E34FC285}">
      <dgm:prSet custT="1"/>
      <dgm:spPr/>
      <dgm:t>
        <a:bodyPr/>
        <a:lstStyle/>
        <a:p>
          <a:pPr>
            <a:defRPr b="1"/>
          </a:pPr>
          <a:r>
            <a:rPr lang="en-US" sz="1600" dirty="0"/>
            <a:t>Office Phone Number </a:t>
          </a:r>
          <a:r>
            <a:rPr lang="en-US" sz="1600"/>
            <a:t>– </a:t>
          </a:r>
        </a:p>
        <a:p>
          <a:pPr>
            <a:defRPr b="1"/>
          </a:pPr>
          <a:r>
            <a:rPr lang="en-US" sz="1600"/>
            <a:t>518-473-8202</a:t>
          </a:r>
          <a:endParaRPr lang="en-US" sz="1600" dirty="0"/>
        </a:p>
      </dgm:t>
    </dgm:pt>
    <dgm:pt modelId="{A2BAFA29-A1DA-4C3A-8AF6-98C0ABD9030D}" type="parTrans" cxnId="{A9A515B2-E8A9-4EBE-95A8-0190A6186423}">
      <dgm:prSet/>
      <dgm:spPr/>
      <dgm:t>
        <a:bodyPr/>
        <a:lstStyle/>
        <a:p>
          <a:endParaRPr lang="en-US"/>
        </a:p>
      </dgm:t>
    </dgm:pt>
    <dgm:pt modelId="{B8EFFE76-6D4D-42D5-B877-7BDB8A2AB880}" type="sibTrans" cxnId="{A9A515B2-E8A9-4EBE-95A8-0190A6186423}">
      <dgm:prSet/>
      <dgm:spPr/>
      <dgm:t>
        <a:bodyPr/>
        <a:lstStyle/>
        <a:p>
          <a:endParaRPr lang="en-US"/>
        </a:p>
      </dgm:t>
    </dgm:pt>
    <dgm:pt modelId="{BAA07A38-3381-4B4E-92D3-B70A15EF383C}">
      <dgm:prSet/>
      <dgm:spPr/>
      <dgm:t>
        <a:bodyPr/>
        <a:lstStyle/>
        <a:p>
          <a:pPr>
            <a:defRPr b="1"/>
          </a:pPr>
          <a:r>
            <a:rPr lang="en-US" dirty="0"/>
            <a:t>Staff:</a:t>
          </a:r>
        </a:p>
      </dgm:t>
    </dgm:pt>
    <dgm:pt modelId="{8FAF5CB8-2CC4-4DA1-B603-A72549814DF4}" type="parTrans" cxnId="{7A8F0522-5FBC-473D-856F-E198AD228BBD}">
      <dgm:prSet/>
      <dgm:spPr/>
      <dgm:t>
        <a:bodyPr/>
        <a:lstStyle/>
        <a:p>
          <a:endParaRPr lang="en-US"/>
        </a:p>
      </dgm:t>
    </dgm:pt>
    <dgm:pt modelId="{81126B8F-A1F7-4F66-BFD8-5E999C812A54}" type="sibTrans" cxnId="{7A8F0522-5FBC-473D-856F-E198AD228BBD}">
      <dgm:prSet/>
      <dgm:spPr/>
      <dgm:t>
        <a:bodyPr/>
        <a:lstStyle/>
        <a:p>
          <a:endParaRPr lang="en-US"/>
        </a:p>
      </dgm:t>
    </dgm:pt>
    <dgm:pt modelId="{CF4D3979-CD3B-4595-8821-8123E116420A}">
      <dgm:prSet custT="1"/>
      <dgm:spPr/>
      <dgm:t>
        <a:bodyPr/>
        <a:lstStyle/>
        <a:p>
          <a:r>
            <a:rPr lang="en-US" sz="1600" dirty="0"/>
            <a:t>Lori Genito </a:t>
          </a:r>
        </a:p>
      </dgm:t>
    </dgm:pt>
    <dgm:pt modelId="{AE06DF0E-60F5-41E6-A47E-38D499AE2714}" type="parTrans" cxnId="{FC3118F7-7486-45C7-BBC5-724930479D80}">
      <dgm:prSet/>
      <dgm:spPr/>
      <dgm:t>
        <a:bodyPr/>
        <a:lstStyle/>
        <a:p>
          <a:endParaRPr lang="en-US"/>
        </a:p>
      </dgm:t>
    </dgm:pt>
    <dgm:pt modelId="{B4FD177B-BB24-41F7-A6B7-9D1FD98203A6}" type="sibTrans" cxnId="{FC3118F7-7486-45C7-BBC5-724930479D80}">
      <dgm:prSet/>
      <dgm:spPr/>
      <dgm:t>
        <a:bodyPr/>
        <a:lstStyle/>
        <a:p>
          <a:endParaRPr lang="en-US"/>
        </a:p>
      </dgm:t>
    </dgm:pt>
    <dgm:pt modelId="{504D358E-A26E-4DCE-9927-458B7FA66901}">
      <dgm:prSet custT="1"/>
      <dgm:spPr/>
      <dgm:t>
        <a:bodyPr/>
        <a:lstStyle/>
        <a:p>
          <a:r>
            <a:rPr lang="en-US" sz="1600" dirty="0"/>
            <a:t>Nicole Henderson </a:t>
          </a:r>
        </a:p>
      </dgm:t>
    </dgm:pt>
    <dgm:pt modelId="{1BCDFFD0-357E-42F1-AEA7-920A6FD511CB}" type="parTrans" cxnId="{25361170-EEF2-42FB-86A7-6EEA93E7AA7C}">
      <dgm:prSet/>
      <dgm:spPr/>
      <dgm:t>
        <a:bodyPr/>
        <a:lstStyle/>
        <a:p>
          <a:endParaRPr lang="en-US"/>
        </a:p>
      </dgm:t>
    </dgm:pt>
    <dgm:pt modelId="{F9B38CBA-E065-455C-B761-4A134B4F46FB}" type="sibTrans" cxnId="{25361170-EEF2-42FB-86A7-6EEA93E7AA7C}">
      <dgm:prSet/>
      <dgm:spPr/>
      <dgm:t>
        <a:bodyPr/>
        <a:lstStyle/>
        <a:p>
          <a:endParaRPr lang="en-US"/>
        </a:p>
      </dgm:t>
    </dgm:pt>
    <dgm:pt modelId="{0BCEFC43-F42F-4D7D-BD0F-3E828A2329E2}">
      <dgm:prSet custT="1"/>
      <dgm:spPr/>
      <dgm:t>
        <a:bodyPr/>
        <a:lstStyle/>
        <a:p>
          <a:r>
            <a:rPr lang="en-US" sz="1600" dirty="0"/>
            <a:t>Amanda Lolik</a:t>
          </a:r>
        </a:p>
      </dgm:t>
    </dgm:pt>
    <dgm:pt modelId="{37817E38-F323-4AC2-AF45-369BC884CB93}" type="parTrans" cxnId="{F8E4633C-03BC-4D31-84E1-BFD375964FE3}">
      <dgm:prSet/>
      <dgm:spPr/>
      <dgm:t>
        <a:bodyPr/>
        <a:lstStyle/>
        <a:p>
          <a:endParaRPr lang="en-US"/>
        </a:p>
      </dgm:t>
    </dgm:pt>
    <dgm:pt modelId="{AA872057-5510-4817-A1B0-188644B1F38D}" type="sibTrans" cxnId="{F8E4633C-03BC-4D31-84E1-BFD375964FE3}">
      <dgm:prSet/>
      <dgm:spPr/>
      <dgm:t>
        <a:bodyPr/>
        <a:lstStyle/>
        <a:p>
          <a:endParaRPr lang="en-US"/>
        </a:p>
      </dgm:t>
    </dgm:pt>
    <dgm:pt modelId="{E925BF0B-0367-4290-AEA2-999CDA25AE89}">
      <dgm:prSet custT="1"/>
      <dgm:spPr/>
      <dgm:t>
        <a:bodyPr/>
        <a:lstStyle/>
        <a:p>
          <a:r>
            <a:rPr lang="en-US" sz="1600" dirty="0"/>
            <a:t>Christine Mozone</a:t>
          </a:r>
        </a:p>
      </dgm:t>
    </dgm:pt>
    <dgm:pt modelId="{69409BEF-8EFF-4344-BDEE-7F50540D96D2}" type="parTrans" cxnId="{563F31F4-A767-45D9-B07A-4059D75D7CAD}">
      <dgm:prSet/>
      <dgm:spPr/>
      <dgm:t>
        <a:bodyPr/>
        <a:lstStyle/>
        <a:p>
          <a:endParaRPr lang="en-US"/>
        </a:p>
      </dgm:t>
    </dgm:pt>
    <dgm:pt modelId="{C6E4F682-D345-423A-8584-146FDA066436}" type="sibTrans" cxnId="{563F31F4-A767-45D9-B07A-4059D75D7CAD}">
      <dgm:prSet/>
      <dgm:spPr/>
      <dgm:t>
        <a:bodyPr/>
        <a:lstStyle/>
        <a:p>
          <a:endParaRPr lang="en-US"/>
        </a:p>
      </dgm:t>
    </dgm:pt>
    <dgm:pt modelId="{14BD8BEC-FB8C-4747-9DB9-FCB7BE36D306}">
      <dgm:prSet custT="1"/>
      <dgm:spPr/>
      <dgm:t>
        <a:bodyPr/>
        <a:lstStyle/>
        <a:p>
          <a:r>
            <a:rPr lang="fi-FI" sz="1600" dirty="0"/>
            <a:t>Sabrina Petruska-Wilmot</a:t>
          </a:r>
          <a:endParaRPr lang="en-US" sz="1600" dirty="0"/>
        </a:p>
      </dgm:t>
    </dgm:pt>
    <dgm:pt modelId="{FA311DDB-CB67-47A8-BC1D-EAA56372B632}" type="parTrans" cxnId="{A588136E-55A1-4F7A-800E-8F37FCD336B6}">
      <dgm:prSet/>
      <dgm:spPr/>
      <dgm:t>
        <a:bodyPr/>
        <a:lstStyle/>
        <a:p>
          <a:endParaRPr lang="en-US"/>
        </a:p>
      </dgm:t>
    </dgm:pt>
    <dgm:pt modelId="{2CB9B3ED-7ECF-4AE1-8505-AFDB7ADDC08C}" type="sibTrans" cxnId="{A588136E-55A1-4F7A-800E-8F37FCD336B6}">
      <dgm:prSet/>
      <dgm:spPr/>
      <dgm:t>
        <a:bodyPr/>
        <a:lstStyle/>
        <a:p>
          <a:endParaRPr lang="en-US"/>
        </a:p>
      </dgm:t>
    </dgm:pt>
    <dgm:pt modelId="{C5CE1358-43F6-4AF7-BF01-29C2C4A3B428}">
      <dgm:prSet custT="1"/>
      <dgm:spPr/>
      <dgm:t>
        <a:bodyPr/>
        <a:lstStyle/>
        <a:p>
          <a:r>
            <a:rPr lang="en-US" sz="1600" dirty="0"/>
            <a:t>Elizabeth Taylor </a:t>
          </a:r>
        </a:p>
      </dgm:t>
    </dgm:pt>
    <dgm:pt modelId="{08A23E0A-B0FB-4D5D-BCAB-1730C535370B}" type="parTrans" cxnId="{EB3A7591-6104-4372-88FC-5CA88BAEC7F2}">
      <dgm:prSet/>
      <dgm:spPr/>
      <dgm:t>
        <a:bodyPr/>
        <a:lstStyle/>
        <a:p>
          <a:endParaRPr lang="en-US"/>
        </a:p>
      </dgm:t>
    </dgm:pt>
    <dgm:pt modelId="{C94BDD2B-C4CC-4039-B6AB-E87BBE03E701}" type="sibTrans" cxnId="{EB3A7591-6104-4372-88FC-5CA88BAEC7F2}">
      <dgm:prSet/>
      <dgm:spPr/>
      <dgm:t>
        <a:bodyPr/>
        <a:lstStyle/>
        <a:p>
          <a:endParaRPr lang="en-US"/>
        </a:p>
      </dgm:t>
    </dgm:pt>
    <dgm:pt modelId="{E4B6FFD0-6C01-49EC-8589-D4A683327915}">
      <dgm:prSet custT="1"/>
      <dgm:spPr/>
      <dgm:t>
        <a:bodyPr/>
        <a:lstStyle/>
        <a:p>
          <a:r>
            <a:rPr lang="en-US" sz="1600" dirty="0"/>
            <a:t>Anne Wolfgang </a:t>
          </a:r>
        </a:p>
      </dgm:t>
    </dgm:pt>
    <dgm:pt modelId="{6C3234FF-6851-4359-BA8B-D69F103DBD9A}" type="parTrans" cxnId="{8C177B84-DAB6-4451-8FEA-BA58CAEE6E59}">
      <dgm:prSet/>
      <dgm:spPr/>
      <dgm:t>
        <a:bodyPr/>
        <a:lstStyle/>
        <a:p>
          <a:endParaRPr lang="en-US"/>
        </a:p>
      </dgm:t>
    </dgm:pt>
    <dgm:pt modelId="{1C3CF1EE-6E4E-401F-9157-C88293E636D1}" type="sibTrans" cxnId="{8C177B84-DAB6-4451-8FEA-BA58CAEE6E59}">
      <dgm:prSet/>
      <dgm:spPr/>
      <dgm:t>
        <a:bodyPr/>
        <a:lstStyle/>
        <a:p>
          <a:endParaRPr lang="en-US"/>
        </a:p>
      </dgm:t>
    </dgm:pt>
    <dgm:pt modelId="{E10FA15F-3EC2-4D6F-8213-7CA1BA1813D6}" type="pres">
      <dgm:prSet presAssocID="{0172E1DA-4144-4008-B84D-EE8AF74E6788}" presName="root" presStyleCnt="0">
        <dgm:presLayoutVars>
          <dgm:dir/>
          <dgm:resizeHandles val="exact"/>
        </dgm:presLayoutVars>
      </dgm:prSet>
      <dgm:spPr/>
    </dgm:pt>
    <dgm:pt modelId="{5D15AF74-159E-4219-BD0C-6EA9129E9684}" type="pres">
      <dgm:prSet presAssocID="{0AABD7E8-B652-4D3C-8D28-2B8DD51B15AF}" presName="compNode" presStyleCnt="0"/>
      <dgm:spPr/>
    </dgm:pt>
    <dgm:pt modelId="{76FD58B8-1E90-4E2D-98DC-893207AFE234}" type="pres">
      <dgm:prSet presAssocID="{0AABD7E8-B652-4D3C-8D28-2B8DD51B15AF}"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Email"/>
        </a:ext>
      </dgm:extLst>
    </dgm:pt>
    <dgm:pt modelId="{C649AC24-00C2-4EF0-90B8-356EEA9D0478}" type="pres">
      <dgm:prSet presAssocID="{0AABD7E8-B652-4D3C-8D28-2B8DD51B15AF}" presName="iconSpace" presStyleCnt="0"/>
      <dgm:spPr/>
    </dgm:pt>
    <dgm:pt modelId="{05E581E1-3EBD-4E43-958E-F354720B43E4}" type="pres">
      <dgm:prSet presAssocID="{0AABD7E8-B652-4D3C-8D28-2B8DD51B15AF}" presName="parTx" presStyleLbl="revTx" presStyleIdx="0" presStyleCnt="6">
        <dgm:presLayoutVars>
          <dgm:chMax val="0"/>
          <dgm:chPref val="0"/>
        </dgm:presLayoutVars>
      </dgm:prSet>
      <dgm:spPr/>
    </dgm:pt>
    <dgm:pt modelId="{8DA50DF7-6262-4C02-9BAD-E8A0D4FEF4F3}" type="pres">
      <dgm:prSet presAssocID="{0AABD7E8-B652-4D3C-8D28-2B8DD51B15AF}" presName="txSpace" presStyleCnt="0"/>
      <dgm:spPr/>
    </dgm:pt>
    <dgm:pt modelId="{03A0C516-ED62-4C84-85F7-67F8E829B6AA}" type="pres">
      <dgm:prSet presAssocID="{0AABD7E8-B652-4D3C-8D28-2B8DD51B15AF}" presName="desTx" presStyleLbl="revTx" presStyleIdx="1" presStyleCnt="6">
        <dgm:presLayoutVars/>
      </dgm:prSet>
      <dgm:spPr/>
    </dgm:pt>
    <dgm:pt modelId="{37F10A6F-7394-4946-B100-70DA479D0E5D}" type="pres">
      <dgm:prSet presAssocID="{AE35B859-5977-4706-95DB-6FA94FC1AA44}" presName="sibTrans" presStyleCnt="0"/>
      <dgm:spPr/>
    </dgm:pt>
    <dgm:pt modelId="{88C55574-5524-4197-A797-5554DFF1BDFB}" type="pres">
      <dgm:prSet presAssocID="{1D9C295B-CCC4-4578-AA5D-C537E34FC285}" presName="compNode" presStyleCnt="0"/>
      <dgm:spPr/>
    </dgm:pt>
    <dgm:pt modelId="{77B6A3C5-E7E9-4BAC-A3B0-FF8A9D80880D}" type="pres">
      <dgm:prSet presAssocID="{1D9C295B-CCC4-4578-AA5D-C537E34FC285}"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Receiver"/>
        </a:ext>
      </dgm:extLst>
    </dgm:pt>
    <dgm:pt modelId="{BC4209CD-84F3-4B9F-8BDB-F03D89D3E4C5}" type="pres">
      <dgm:prSet presAssocID="{1D9C295B-CCC4-4578-AA5D-C537E34FC285}" presName="iconSpace" presStyleCnt="0"/>
      <dgm:spPr/>
    </dgm:pt>
    <dgm:pt modelId="{886B4329-0167-436A-9592-0F3E5BD3C39D}" type="pres">
      <dgm:prSet presAssocID="{1D9C295B-CCC4-4578-AA5D-C537E34FC285}" presName="parTx" presStyleLbl="revTx" presStyleIdx="2" presStyleCnt="6">
        <dgm:presLayoutVars>
          <dgm:chMax val="0"/>
          <dgm:chPref val="0"/>
        </dgm:presLayoutVars>
      </dgm:prSet>
      <dgm:spPr/>
    </dgm:pt>
    <dgm:pt modelId="{66B08570-9EE4-4300-8828-89CB9AEBC225}" type="pres">
      <dgm:prSet presAssocID="{1D9C295B-CCC4-4578-AA5D-C537E34FC285}" presName="txSpace" presStyleCnt="0"/>
      <dgm:spPr/>
    </dgm:pt>
    <dgm:pt modelId="{902C5651-473D-497D-BD21-D9A3AE481241}" type="pres">
      <dgm:prSet presAssocID="{1D9C295B-CCC4-4578-AA5D-C537E34FC285}" presName="desTx" presStyleLbl="revTx" presStyleIdx="3" presStyleCnt="6">
        <dgm:presLayoutVars/>
      </dgm:prSet>
      <dgm:spPr/>
    </dgm:pt>
    <dgm:pt modelId="{8FF9D5B8-0387-47CE-A2D8-BD3A03D94112}" type="pres">
      <dgm:prSet presAssocID="{B8EFFE76-6D4D-42D5-B877-7BDB8A2AB880}" presName="sibTrans" presStyleCnt="0"/>
      <dgm:spPr/>
    </dgm:pt>
    <dgm:pt modelId="{6F11C16C-EEAB-4D6C-B870-7036000C7264}" type="pres">
      <dgm:prSet presAssocID="{BAA07A38-3381-4B4E-92D3-B70A15EF383C}" presName="compNode" presStyleCnt="0"/>
      <dgm:spPr/>
    </dgm:pt>
    <dgm:pt modelId="{2B57857C-9318-4D40-8FD2-A2460DAB717B}" type="pres">
      <dgm:prSet presAssocID="{BAA07A38-3381-4B4E-92D3-B70A15EF383C}"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Group"/>
        </a:ext>
      </dgm:extLst>
    </dgm:pt>
    <dgm:pt modelId="{128D5E60-DB54-4A50-80F8-CF0FD7BC7936}" type="pres">
      <dgm:prSet presAssocID="{BAA07A38-3381-4B4E-92D3-B70A15EF383C}" presName="iconSpace" presStyleCnt="0"/>
      <dgm:spPr/>
    </dgm:pt>
    <dgm:pt modelId="{674DF15F-A0FC-42E7-886F-2B9BB86E12C5}" type="pres">
      <dgm:prSet presAssocID="{BAA07A38-3381-4B4E-92D3-B70A15EF383C}" presName="parTx" presStyleLbl="revTx" presStyleIdx="4" presStyleCnt="6">
        <dgm:presLayoutVars>
          <dgm:chMax val="0"/>
          <dgm:chPref val="0"/>
        </dgm:presLayoutVars>
      </dgm:prSet>
      <dgm:spPr/>
    </dgm:pt>
    <dgm:pt modelId="{51F6B45D-45A2-400F-B923-2DCCCC6A5201}" type="pres">
      <dgm:prSet presAssocID="{BAA07A38-3381-4B4E-92D3-B70A15EF383C}" presName="txSpace" presStyleCnt="0"/>
      <dgm:spPr/>
    </dgm:pt>
    <dgm:pt modelId="{B3F004A7-0A5B-4604-812E-E137B0371F0A}" type="pres">
      <dgm:prSet presAssocID="{BAA07A38-3381-4B4E-92D3-B70A15EF383C}" presName="desTx" presStyleLbl="revTx" presStyleIdx="5" presStyleCnt="6">
        <dgm:presLayoutVars/>
      </dgm:prSet>
      <dgm:spPr/>
    </dgm:pt>
  </dgm:ptLst>
  <dgm:cxnLst>
    <dgm:cxn modelId="{7C057B09-0C24-4E05-896D-F3BD56B3106A}" type="presOf" srcId="{CF4D3979-CD3B-4595-8821-8123E116420A}" destId="{B3F004A7-0A5B-4604-812E-E137B0371F0A}" srcOrd="0" destOrd="0" presId="urn:microsoft.com/office/officeart/2018/2/layout/IconLabelDescriptionList"/>
    <dgm:cxn modelId="{64671E0C-B450-4A03-9907-B7891213E4E0}" type="presOf" srcId="{0AABD7E8-B652-4D3C-8D28-2B8DD51B15AF}" destId="{05E581E1-3EBD-4E43-958E-F354720B43E4}" srcOrd="0" destOrd="0" presId="urn:microsoft.com/office/officeart/2018/2/layout/IconLabelDescriptionList"/>
    <dgm:cxn modelId="{7A8F0522-5FBC-473D-856F-E198AD228BBD}" srcId="{0172E1DA-4144-4008-B84D-EE8AF74E6788}" destId="{BAA07A38-3381-4B4E-92D3-B70A15EF383C}" srcOrd="2" destOrd="0" parTransId="{8FAF5CB8-2CC4-4DA1-B603-A72549814DF4}" sibTransId="{81126B8F-A1F7-4F66-BFD8-5E999C812A54}"/>
    <dgm:cxn modelId="{315FFE25-E682-4764-AEA9-D670FBEA5474}" type="presOf" srcId="{0172E1DA-4144-4008-B84D-EE8AF74E6788}" destId="{E10FA15F-3EC2-4D6F-8213-7CA1BA1813D6}" srcOrd="0" destOrd="0" presId="urn:microsoft.com/office/officeart/2018/2/layout/IconLabelDescriptionList"/>
    <dgm:cxn modelId="{F8E4633C-03BC-4D31-84E1-BFD375964FE3}" srcId="{BAA07A38-3381-4B4E-92D3-B70A15EF383C}" destId="{0BCEFC43-F42F-4D7D-BD0F-3E828A2329E2}" srcOrd="2" destOrd="0" parTransId="{37817E38-F323-4AC2-AF45-369BC884CB93}" sibTransId="{AA872057-5510-4817-A1B0-188644B1F38D}"/>
    <dgm:cxn modelId="{51E0855B-3FA1-4CD5-AE96-2CABCF938061}" type="presOf" srcId="{14BD8BEC-FB8C-4747-9DB9-FCB7BE36D306}" destId="{B3F004A7-0A5B-4604-812E-E137B0371F0A}" srcOrd="0" destOrd="4" presId="urn:microsoft.com/office/officeart/2018/2/layout/IconLabelDescriptionList"/>
    <dgm:cxn modelId="{A588136E-55A1-4F7A-800E-8F37FCD336B6}" srcId="{BAA07A38-3381-4B4E-92D3-B70A15EF383C}" destId="{14BD8BEC-FB8C-4747-9DB9-FCB7BE36D306}" srcOrd="4" destOrd="0" parTransId="{FA311DDB-CB67-47A8-BC1D-EAA56372B632}" sibTransId="{2CB9B3ED-7ECF-4AE1-8505-AFDB7ADDC08C}"/>
    <dgm:cxn modelId="{F187D44F-4CD4-40E3-BDBF-9C67E19ADEBF}" type="presOf" srcId="{504D358E-A26E-4DCE-9927-458B7FA66901}" destId="{B3F004A7-0A5B-4604-812E-E137B0371F0A}" srcOrd="0" destOrd="1" presId="urn:microsoft.com/office/officeart/2018/2/layout/IconLabelDescriptionList"/>
    <dgm:cxn modelId="{25361170-EEF2-42FB-86A7-6EEA93E7AA7C}" srcId="{BAA07A38-3381-4B4E-92D3-B70A15EF383C}" destId="{504D358E-A26E-4DCE-9927-458B7FA66901}" srcOrd="1" destOrd="0" parTransId="{1BCDFFD0-357E-42F1-AEA7-920A6FD511CB}" sibTransId="{F9B38CBA-E065-455C-B761-4A134B4F46FB}"/>
    <dgm:cxn modelId="{B4D4DA55-3724-4EF4-A3D9-BFD0A5C6DE95}" srcId="{0172E1DA-4144-4008-B84D-EE8AF74E6788}" destId="{0AABD7E8-B652-4D3C-8D28-2B8DD51B15AF}" srcOrd="0" destOrd="0" parTransId="{94B72354-9964-4575-AF57-37A4DE97E322}" sibTransId="{AE35B859-5977-4706-95DB-6FA94FC1AA44}"/>
    <dgm:cxn modelId="{53C0BC82-53A3-48CD-936D-969EB74B3DDB}" type="presOf" srcId="{E925BF0B-0367-4290-AEA2-999CDA25AE89}" destId="{B3F004A7-0A5B-4604-812E-E137B0371F0A}" srcOrd="0" destOrd="3" presId="urn:microsoft.com/office/officeart/2018/2/layout/IconLabelDescriptionList"/>
    <dgm:cxn modelId="{8C177B84-DAB6-4451-8FEA-BA58CAEE6E59}" srcId="{BAA07A38-3381-4B4E-92D3-B70A15EF383C}" destId="{E4B6FFD0-6C01-49EC-8589-D4A683327915}" srcOrd="6" destOrd="0" parTransId="{6C3234FF-6851-4359-BA8B-D69F103DBD9A}" sibTransId="{1C3CF1EE-6E4E-401F-9157-C88293E636D1}"/>
    <dgm:cxn modelId="{FCC97485-3F3E-4C62-A414-8712B147F653}" type="presOf" srcId="{0BCEFC43-F42F-4D7D-BD0F-3E828A2329E2}" destId="{B3F004A7-0A5B-4604-812E-E137B0371F0A}" srcOrd="0" destOrd="2" presId="urn:microsoft.com/office/officeart/2018/2/layout/IconLabelDescriptionList"/>
    <dgm:cxn modelId="{17D42D89-9566-4973-A4B3-9C5BB2BF90A9}" type="presOf" srcId="{BAA07A38-3381-4B4E-92D3-B70A15EF383C}" destId="{674DF15F-A0FC-42E7-886F-2B9BB86E12C5}" srcOrd="0" destOrd="0" presId="urn:microsoft.com/office/officeart/2018/2/layout/IconLabelDescriptionList"/>
    <dgm:cxn modelId="{F5D6438D-4041-448B-94A9-EDD893DD13D9}" type="presOf" srcId="{1D9C295B-CCC4-4578-AA5D-C537E34FC285}" destId="{886B4329-0167-436A-9592-0F3E5BD3C39D}" srcOrd="0" destOrd="0" presId="urn:microsoft.com/office/officeart/2018/2/layout/IconLabelDescriptionList"/>
    <dgm:cxn modelId="{EB3A7591-6104-4372-88FC-5CA88BAEC7F2}" srcId="{BAA07A38-3381-4B4E-92D3-B70A15EF383C}" destId="{C5CE1358-43F6-4AF7-BF01-29C2C4A3B428}" srcOrd="5" destOrd="0" parTransId="{08A23E0A-B0FB-4D5D-BCAB-1730C535370B}" sibTransId="{C94BDD2B-C4CC-4039-B6AB-E87BBE03E701}"/>
    <dgm:cxn modelId="{63E4D5A8-D374-4871-8D79-7692AB0135E1}" type="presOf" srcId="{C5CE1358-43F6-4AF7-BF01-29C2C4A3B428}" destId="{B3F004A7-0A5B-4604-812E-E137B0371F0A}" srcOrd="0" destOrd="5" presId="urn:microsoft.com/office/officeart/2018/2/layout/IconLabelDescriptionList"/>
    <dgm:cxn modelId="{A9A515B2-E8A9-4EBE-95A8-0190A6186423}" srcId="{0172E1DA-4144-4008-B84D-EE8AF74E6788}" destId="{1D9C295B-CCC4-4578-AA5D-C537E34FC285}" srcOrd="1" destOrd="0" parTransId="{A2BAFA29-A1DA-4C3A-8AF6-98C0ABD9030D}" sibTransId="{B8EFFE76-6D4D-42D5-B877-7BDB8A2AB880}"/>
    <dgm:cxn modelId="{080EF0EB-D977-4DB2-A7B4-648955B78105}" type="presOf" srcId="{E4B6FFD0-6C01-49EC-8589-D4A683327915}" destId="{B3F004A7-0A5B-4604-812E-E137B0371F0A}" srcOrd="0" destOrd="6" presId="urn:microsoft.com/office/officeart/2018/2/layout/IconLabelDescriptionList"/>
    <dgm:cxn modelId="{563F31F4-A767-45D9-B07A-4059D75D7CAD}" srcId="{BAA07A38-3381-4B4E-92D3-B70A15EF383C}" destId="{E925BF0B-0367-4290-AEA2-999CDA25AE89}" srcOrd="3" destOrd="0" parTransId="{69409BEF-8EFF-4344-BDEE-7F50540D96D2}" sibTransId="{C6E4F682-D345-423A-8584-146FDA066436}"/>
    <dgm:cxn modelId="{FC3118F7-7486-45C7-BBC5-724930479D80}" srcId="{BAA07A38-3381-4B4E-92D3-B70A15EF383C}" destId="{CF4D3979-CD3B-4595-8821-8123E116420A}" srcOrd="0" destOrd="0" parTransId="{AE06DF0E-60F5-41E6-A47E-38D499AE2714}" sibTransId="{B4FD177B-BB24-41F7-A6B7-9D1FD98203A6}"/>
    <dgm:cxn modelId="{DCC51755-98FC-4AFB-A4E0-7E0584755ED4}" type="presParOf" srcId="{E10FA15F-3EC2-4D6F-8213-7CA1BA1813D6}" destId="{5D15AF74-159E-4219-BD0C-6EA9129E9684}" srcOrd="0" destOrd="0" presId="urn:microsoft.com/office/officeart/2018/2/layout/IconLabelDescriptionList"/>
    <dgm:cxn modelId="{0E0CE793-9CED-4ED0-8165-B9A0BD45189C}" type="presParOf" srcId="{5D15AF74-159E-4219-BD0C-6EA9129E9684}" destId="{76FD58B8-1E90-4E2D-98DC-893207AFE234}" srcOrd="0" destOrd="0" presId="urn:microsoft.com/office/officeart/2018/2/layout/IconLabelDescriptionList"/>
    <dgm:cxn modelId="{DC2683F3-4D86-4A6B-BC49-CDAA37314490}" type="presParOf" srcId="{5D15AF74-159E-4219-BD0C-6EA9129E9684}" destId="{C649AC24-00C2-4EF0-90B8-356EEA9D0478}" srcOrd="1" destOrd="0" presId="urn:microsoft.com/office/officeart/2018/2/layout/IconLabelDescriptionList"/>
    <dgm:cxn modelId="{7B033E8D-1C72-45C9-8623-D8CAB987323E}" type="presParOf" srcId="{5D15AF74-159E-4219-BD0C-6EA9129E9684}" destId="{05E581E1-3EBD-4E43-958E-F354720B43E4}" srcOrd="2" destOrd="0" presId="urn:microsoft.com/office/officeart/2018/2/layout/IconLabelDescriptionList"/>
    <dgm:cxn modelId="{A49BE432-21A2-4352-A55E-F59730CE6D0B}" type="presParOf" srcId="{5D15AF74-159E-4219-BD0C-6EA9129E9684}" destId="{8DA50DF7-6262-4C02-9BAD-E8A0D4FEF4F3}" srcOrd="3" destOrd="0" presId="urn:microsoft.com/office/officeart/2018/2/layout/IconLabelDescriptionList"/>
    <dgm:cxn modelId="{4EC8469B-F9BA-421D-9E0C-316C28359D77}" type="presParOf" srcId="{5D15AF74-159E-4219-BD0C-6EA9129E9684}" destId="{03A0C516-ED62-4C84-85F7-67F8E829B6AA}" srcOrd="4" destOrd="0" presId="urn:microsoft.com/office/officeart/2018/2/layout/IconLabelDescriptionList"/>
    <dgm:cxn modelId="{E410AB06-E1A8-4B05-BFEA-BA3DFAB00B87}" type="presParOf" srcId="{E10FA15F-3EC2-4D6F-8213-7CA1BA1813D6}" destId="{37F10A6F-7394-4946-B100-70DA479D0E5D}" srcOrd="1" destOrd="0" presId="urn:microsoft.com/office/officeart/2018/2/layout/IconLabelDescriptionList"/>
    <dgm:cxn modelId="{27F93FA5-0BAB-41DC-8ABF-0AEF421079C3}" type="presParOf" srcId="{E10FA15F-3EC2-4D6F-8213-7CA1BA1813D6}" destId="{88C55574-5524-4197-A797-5554DFF1BDFB}" srcOrd="2" destOrd="0" presId="urn:microsoft.com/office/officeart/2018/2/layout/IconLabelDescriptionList"/>
    <dgm:cxn modelId="{D5774622-F304-4DF3-B156-2427DD3A6F62}" type="presParOf" srcId="{88C55574-5524-4197-A797-5554DFF1BDFB}" destId="{77B6A3C5-E7E9-4BAC-A3B0-FF8A9D80880D}" srcOrd="0" destOrd="0" presId="urn:microsoft.com/office/officeart/2018/2/layout/IconLabelDescriptionList"/>
    <dgm:cxn modelId="{E0D240F7-D212-4F7E-9E19-F8BEB18FB641}" type="presParOf" srcId="{88C55574-5524-4197-A797-5554DFF1BDFB}" destId="{BC4209CD-84F3-4B9F-8BDB-F03D89D3E4C5}" srcOrd="1" destOrd="0" presId="urn:microsoft.com/office/officeart/2018/2/layout/IconLabelDescriptionList"/>
    <dgm:cxn modelId="{4DB0BC9B-59F8-40B5-9FD2-D5CFC97F06F9}" type="presParOf" srcId="{88C55574-5524-4197-A797-5554DFF1BDFB}" destId="{886B4329-0167-436A-9592-0F3E5BD3C39D}" srcOrd="2" destOrd="0" presId="urn:microsoft.com/office/officeart/2018/2/layout/IconLabelDescriptionList"/>
    <dgm:cxn modelId="{FCC7D09D-47BB-46B0-BE05-BCF85116923D}" type="presParOf" srcId="{88C55574-5524-4197-A797-5554DFF1BDFB}" destId="{66B08570-9EE4-4300-8828-89CB9AEBC225}" srcOrd="3" destOrd="0" presId="urn:microsoft.com/office/officeart/2018/2/layout/IconLabelDescriptionList"/>
    <dgm:cxn modelId="{91B1A704-9773-4887-96FE-082C3C4A770C}" type="presParOf" srcId="{88C55574-5524-4197-A797-5554DFF1BDFB}" destId="{902C5651-473D-497D-BD21-D9A3AE481241}" srcOrd="4" destOrd="0" presId="urn:microsoft.com/office/officeart/2018/2/layout/IconLabelDescriptionList"/>
    <dgm:cxn modelId="{204C2E03-57AF-484F-8985-62A620176AFC}" type="presParOf" srcId="{E10FA15F-3EC2-4D6F-8213-7CA1BA1813D6}" destId="{8FF9D5B8-0387-47CE-A2D8-BD3A03D94112}" srcOrd="3" destOrd="0" presId="urn:microsoft.com/office/officeart/2018/2/layout/IconLabelDescriptionList"/>
    <dgm:cxn modelId="{5DCB2FC0-98F9-411D-A1FF-E6F601560CCB}" type="presParOf" srcId="{E10FA15F-3EC2-4D6F-8213-7CA1BA1813D6}" destId="{6F11C16C-EEAB-4D6C-B870-7036000C7264}" srcOrd="4" destOrd="0" presId="urn:microsoft.com/office/officeart/2018/2/layout/IconLabelDescriptionList"/>
    <dgm:cxn modelId="{216D1057-106B-4E06-8E27-82AEE6035A2B}" type="presParOf" srcId="{6F11C16C-EEAB-4D6C-B870-7036000C7264}" destId="{2B57857C-9318-4D40-8FD2-A2460DAB717B}" srcOrd="0" destOrd="0" presId="urn:microsoft.com/office/officeart/2018/2/layout/IconLabelDescriptionList"/>
    <dgm:cxn modelId="{ED7056C4-0CEC-4B91-80FD-8E79FDC94A99}" type="presParOf" srcId="{6F11C16C-EEAB-4D6C-B870-7036000C7264}" destId="{128D5E60-DB54-4A50-80F8-CF0FD7BC7936}" srcOrd="1" destOrd="0" presId="urn:microsoft.com/office/officeart/2018/2/layout/IconLabelDescriptionList"/>
    <dgm:cxn modelId="{AE7A95D3-5DE2-4E3F-991E-19B3B5C639A5}" type="presParOf" srcId="{6F11C16C-EEAB-4D6C-B870-7036000C7264}" destId="{674DF15F-A0FC-42E7-886F-2B9BB86E12C5}" srcOrd="2" destOrd="0" presId="urn:microsoft.com/office/officeart/2018/2/layout/IconLabelDescriptionList"/>
    <dgm:cxn modelId="{A26A4562-4064-4106-909A-77669459FA52}" type="presParOf" srcId="{6F11C16C-EEAB-4D6C-B870-7036000C7264}" destId="{51F6B45D-45A2-400F-B923-2DCCCC6A5201}" srcOrd="3" destOrd="0" presId="urn:microsoft.com/office/officeart/2018/2/layout/IconLabelDescriptionList"/>
    <dgm:cxn modelId="{EDFBA96E-6360-4EFE-8D05-9E1B70CBA682}" type="presParOf" srcId="{6F11C16C-EEAB-4D6C-B870-7036000C7264}" destId="{B3F004A7-0A5B-4604-812E-E137B0371F0A}"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29B84-462B-4E71-88BA-65142DC6D86F}">
      <dsp:nvSpPr>
        <dsp:cNvPr id="0" name=""/>
        <dsp:cNvSpPr/>
      </dsp:nvSpPr>
      <dsp:spPr>
        <a:xfrm>
          <a:off x="0" y="1711"/>
          <a:ext cx="6846896" cy="729503"/>
        </a:xfrm>
        <a:prstGeom prst="roundRect">
          <a:avLst>
            <a:gd name="adj" fmla="val 10000"/>
          </a:avLst>
        </a:prstGeom>
        <a:solidFill>
          <a:schemeClr val="accent2">
            <a:hueOff val="0"/>
            <a:satOff val="0"/>
            <a:lumOff val="0"/>
            <a:alphaOff val="0"/>
          </a:schemeClr>
        </a:solid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sp>
    <dsp:sp modelId="{FAD9B869-7270-4C29-AABF-2BDC72BBFCA3}">
      <dsp:nvSpPr>
        <dsp:cNvPr id="0" name=""/>
        <dsp:cNvSpPr/>
      </dsp:nvSpPr>
      <dsp:spPr>
        <a:xfrm>
          <a:off x="220674" y="165850"/>
          <a:ext cx="401226" cy="4012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0683831A-43E7-44AA-9422-C13AE5F5C161}">
      <dsp:nvSpPr>
        <dsp:cNvPr id="0" name=""/>
        <dsp:cNvSpPr/>
      </dsp:nvSpPr>
      <dsp:spPr>
        <a:xfrm>
          <a:off x="842576" y="1711"/>
          <a:ext cx="6004319" cy="729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206" tIns="77206" rIns="77206" bIns="77206" numCol="1" spcCol="1270" anchor="ctr" anchorCtr="0">
          <a:noAutofit/>
        </a:bodyPr>
        <a:lstStyle/>
        <a:p>
          <a:pPr marL="0" lvl="0" indent="0" algn="l" defTabSz="800100">
            <a:lnSpc>
              <a:spcPct val="100000"/>
            </a:lnSpc>
            <a:spcBef>
              <a:spcPct val="0"/>
            </a:spcBef>
            <a:spcAft>
              <a:spcPct val="35000"/>
            </a:spcAft>
            <a:buNone/>
          </a:pPr>
          <a:r>
            <a:rPr lang="en-US" sz="1800" b="1" kern="1200" dirty="0"/>
            <a:t>Year 6 NYS Nonpublic Schools Safety Equipment Grant (NPSE) Overview of program  </a:t>
          </a:r>
        </a:p>
      </dsp:txBody>
      <dsp:txXfrm>
        <a:off x="842576" y="1711"/>
        <a:ext cx="6004319" cy="729503"/>
      </dsp:txXfrm>
    </dsp:sp>
    <dsp:sp modelId="{CCDF7336-51D8-468A-91FB-0E5168EB0A95}">
      <dsp:nvSpPr>
        <dsp:cNvPr id="0" name=""/>
        <dsp:cNvSpPr/>
      </dsp:nvSpPr>
      <dsp:spPr>
        <a:xfrm>
          <a:off x="0" y="971958"/>
          <a:ext cx="6846896" cy="729503"/>
        </a:xfrm>
        <a:prstGeom prst="roundRect">
          <a:avLst>
            <a:gd name="adj" fmla="val 10000"/>
          </a:avLst>
        </a:prstGeom>
        <a:solidFill>
          <a:schemeClr val="accent3">
            <a:hueOff val="0"/>
            <a:satOff val="0"/>
            <a:lumOff val="0"/>
            <a:alphaOff val="0"/>
          </a:schemeClr>
        </a:solid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sp>
    <dsp:sp modelId="{1AD1C910-D9BE-489C-B211-DB0CBE543151}">
      <dsp:nvSpPr>
        <dsp:cNvPr id="0" name=""/>
        <dsp:cNvSpPr/>
      </dsp:nvSpPr>
      <dsp:spPr>
        <a:xfrm>
          <a:off x="220674" y="1077728"/>
          <a:ext cx="401226" cy="401226"/>
        </a:xfrm>
        <a:prstGeom prst="plus">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ED2992F7-2FDB-4A32-8A8F-54E1D414751C}">
      <dsp:nvSpPr>
        <dsp:cNvPr id="0" name=""/>
        <dsp:cNvSpPr/>
      </dsp:nvSpPr>
      <dsp:spPr>
        <a:xfrm>
          <a:off x="842576" y="913590"/>
          <a:ext cx="6004319" cy="729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206" tIns="77206" rIns="77206" bIns="77206" numCol="1" spcCol="1270" anchor="ctr" anchorCtr="0">
          <a:noAutofit/>
        </a:bodyPr>
        <a:lstStyle/>
        <a:p>
          <a:pPr marL="0" lvl="0" indent="0" algn="l" defTabSz="800100">
            <a:lnSpc>
              <a:spcPct val="100000"/>
            </a:lnSpc>
            <a:spcBef>
              <a:spcPct val="0"/>
            </a:spcBef>
            <a:spcAft>
              <a:spcPct val="35000"/>
            </a:spcAft>
            <a:buNone/>
          </a:pPr>
          <a:r>
            <a:rPr lang="en-US" sz="1800" b="1" kern="1200" dirty="0"/>
            <a:t>Completing the Reimbursement Form   </a:t>
          </a:r>
          <a:endParaRPr lang="en-US" sz="1800" kern="1200" dirty="0"/>
        </a:p>
      </dsp:txBody>
      <dsp:txXfrm>
        <a:off x="842576" y="913590"/>
        <a:ext cx="6004319" cy="729503"/>
      </dsp:txXfrm>
    </dsp:sp>
    <dsp:sp modelId="{43C40C13-1678-437C-BD7C-EE79641B2A09}">
      <dsp:nvSpPr>
        <dsp:cNvPr id="0" name=""/>
        <dsp:cNvSpPr/>
      </dsp:nvSpPr>
      <dsp:spPr>
        <a:xfrm>
          <a:off x="0" y="1825469"/>
          <a:ext cx="6846896" cy="729503"/>
        </a:xfrm>
        <a:prstGeom prst="roundRect">
          <a:avLst>
            <a:gd name="adj" fmla="val 10000"/>
          </a:avLst>
        </a:prstGeom>
        <a:solidFill>
          <a:schemeClr val="accent4">
            <a:hueOff val="0"/>
            <a:satOff val="0"/>
            <a:lumOff val="0"/>
            <a:alphaOff val="0"/>
          </a:schemeClr>
        </a:solid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sp>
    <dsp:sp modelId="{58E23D90-3A29-4928-81E2-6D2C4B49F0CC}">
      <dsp:nvSpPr>
        <dsp:cNvPr id="0" name=""/>
        <dsp:cNvSpPr/>
      </dsp:nvSpPr>
      <dsp:spPr>
        <a:xfrm>
          <a:off x="220674" y="1989607"/>
          <a:ext cx="401226" cy="401226"/>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5000" r="-5000"/>
          </a:stretch>
        </a:blip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58CE0573-32EC-42C7-9D21-D4B84472CE0C}">
      <dsp:nvSpPr>
        <dsp:cNvPr id="0" name=""/>
        <dsp:cNvSpPr/>
      </dsp:nvSpPr>
      <dsp:spPr>
        <a:xfrm>
          <a:off x="842576" y="1825469"/>
          <a:ext cx="6004319" cy="729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206" tIns="77206" rIns="77206" bIns="77206" numCol="1" spcCol="1270" anchor="ctr" anchorCtr="0">
          <a:noAutofit/>
        </a:bodyPr>
        <a:lstStyle/>
        <a:p>
          <a:pPr marL="0" lvl="0" indent="0" algn="l" defTabSz="800100">
            <a:lnSpc>
              <a:spcPct val="100000"/>
            </a:lnSpc>
            <a:spcBef>
              <a:spcPct val="0"/>
            </a:spcBef>
            <a:spcAft>
              <a:spcPct val="35000"/>
            </a:spcAft>
            <a:buNone/>
          </a:pPr>
          <a:r>
            <a:rPr lang="en-US" sz="1800" b="1" kern="1200" dirty="0"/>
            <a:t>Finding your Funds</a:t>
          </a:r>
          <a:endParaRPr lang="en-US" sz="1800" kern="1200" dirty="0"/>
        </a:p>
      </dsp:txBody>
      <dsp:txXfrm>
        <a:off x="842576" y="1825469"/>
        <a:ext cx="6004319" cy="729503"/>
      </dsp:txXfrm>
    </dsp:sp>
    <dsp:sp modelId="{AF78EB8B-436B-423E-9A72-3FF5476417CE}">
      <dsp:nvSpPr>
        <dsp:cNvPr id="0" name=""/>
        <dsp:cNvSpPr/>
      </dsp:nvSpPr>
      <dsp:spPr>
        <a:xfrm>
          <a:off x="0" y="2737348"/>
          <a:ext cx="6846896" cy="729503"/>
        </a:xfrm>
        <a:prstGeom prst="roundRect">
          <a:avLst>
            <a:gd name="adj" fmla="val 10000"/>
          </a:avLst>
        </a:prstGeom>
        <a:solidFill>
          <a:schemeClr val="accent5">
            <a:hueOff val="0"/>
            <a:satOff val="0"/>
            <a:lumOff val="0"/>
            <a:alphaOff val="0"/>
          </a:schemeClr>
        </a:solid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sp>
    <dsp:sp modelId="{76716D7E-D446-477B-B08D-2958263F2B63}">
      <dsp:nvSpPr>
        <dsp:cNvPr id="0" name=""/>
        <dsp:cNvSpPr/>
      </dsp:nvSpPr>
      <dsp:spPr>
        <a:xfrm>
          <a:off x="219286" y="2851802"/>
          <a:ext cx="401226" cy="401226"/>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66F8083E-F7FF-4203-9E8D-34E8B092935C}">
      <dsp:nvSpPr>
        <dsp:cNvPr id="0" name=""/>
        <dsp:cNvSpPr/>
      </dsp:nvSpPr>
      <dsp:spPr>
        <a:xfrm>
          <a:off x="842576" y="2737348"/>
          <a:ext cx="6004319" cy="729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206" tIns="77206" rIns="77206" bIns="77206" numCol="1" spcCol="1270" anchor="ctr" anchorCtr="0">
          <a:noAutofit/>
        </a:bodyPr>
        <a:lstStyle/>
        <a:p>
          <a:pPr marL="0" lvl="0" indent="0" algn="l" defTabSz="800100">
            <a:lnSpc>
              <a:spcPct val="100000"/>
            </a:lnSpc>
            <a:spcBef>
              <a:spcPct val="0"/>
            </a:spcBef>
            <a:spcAft>
              <a:spcPct val="35000"/>
            </a:spcAft>
            <a:buNone/>
          </a:pPr>
          <a:r>
            <a:rPr lang="en-US" sz="1800" b="1" kern="1200" dirty="0"/>
            <a:t>Items to Remember  </a:t>
          </a:r>
          <a:endParaRPr lang="en-US" sz="1800" kern="1200" dirty="0"/>
        </a:p>
      </dsp:txBody>
      <dsp:txXfrm>
        <a:off x="842576" y="2737348"/>
        <a:ext cx="6004319" cy="729503"/>
      </dsp:txXfrm>
    </dsp:sp>
    <dsp:sp modelId="{CFAE0F1D-6F0F-4E7B-8665-A8EAEF56826C}">
      <dsp:nvSpPr>
        <dsp:cNvPr id="0" name=""/>
        <dsp:cNvSpPr/>
      </dsp:nvSpPr>
      <dsp:spPr>
        <a:xfrm>
          <a:off x="0" y="3649227"/>
          <a:ext cx="6846896" cy="729503"/>
        </a:xfrm>
        <a:prstGeom prst="roundRect">
          <a:avLst>
            <a:gd name="adj" fmla="val 10000"/>
          </a:avLst>
        </a:prstGeom>
        <a:solidFill>
          <a:schemeClr val="accent6">
            <a:hueOff val="0"/>
            <a:satOff val="0"/>
            <a:lumOff val="0"/>
            <a:alphaOff val="0"/>
          </a:schemeClr>
        </a:solid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sp>
    <dsp:sp modelId="{6CD7F315-85F0-45B2-B111-81E24DB25758}">
      <dsp:nvSpPr>
        <dsp:cNvPr id="0" name=""/>
        <dsp:cNvSpPr/>
      </dsp:nvSpPr>
      <dsp:spPr>
        <a:xfrm>
          <a:off x="220674" y="3813365"/>
          <a:ext cx="401226" cy="401226"/>
        </a:xfrm>
        <a:prstGeom prst="rect">
          <a:avLst/>
        </a:prstGeom>
        <a:blipFill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9912C707-6D39-4A9D-BA02-49E171594A37}">
      <dsp:nvSpPr>
        <dsp:cNvPr id="0" name=""/>
        <dsp:cNvSpPr/>
      </dsp:nvSpPr>
      <dsp:spPr>
        <a:xfrm>
          <a:off x="842576" y="3649227"/>
          <a:ext cx="6004319" cy="729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206" tIns="77206" rIns="77206" bIns="77206" numCol="1" spcCol="1270" anchor="ctr" anchorCtr="0">
          <a:noAutofit/>
        </a:bodyPr>
        <a:lstStyle/>
        <a:p>
          <a:pPr marL="0" lvl="0" indent="0" algn="l" defTabSz="800100">
            <a:lnSpc>
              <a:spcPct val="100000"/>
            </a:lnSpc>
            <a:spcBef>
              <a:spcPct val="0"/>
            </a:spcBef>
            <a:spcAft>
              <a:spcPct val="35000"/>
            </a:spcAft>
            <a:buNone/>
          </a:pPr>
          <a:r>
            <a:rPr lang="en-US" sz="1800" b="1" kern="1200" dirty="0"/>
            <a:t>Submitting your Reimbursement Form  </a:t>
          </a:r>
          <a:endParaRPr lang="en-US" sz="1800" kern="1200" dirty="0"/>
        </a:p>
      </dsp:txBody>
      <dsp:txXfrm>
        <a:off x="842576" y="3649227"/>
        <a:ext cx="6004319" cy="729503"/>
      </dsp:txXfrm>
    </dsp:sp>
    <dsp:sp modelId="{69377002-76F0-4AD5-B04A-702FBB40261D}">
      <dsp:nvSpPr>
        <dsp:cNvPr id="0" name=""/>
        <dsp:cNvSpPr/>
      </dsp:nvSpPr>
      <dsp:spPr>
        <a:xfrm>
          <a:off x="0" y="4561105"/>
          <a:ext cx="6846896" cy="729503"/>
        </a:xfrm>
        <a:prstGeom prst="roundRect">
          <a:avLst>
            <a:gd name="adj" fmla="val 10000"/>
          </a:avLst>
        </a:prstGeom>
        <a:solidFill>
          <a:schemeClr val="accent2">
            <a:hueOff val="0"/>
            <a:satOff val="0"/>
            <a:lumOff val="0"/>
            <a:alphaOff val="0"/>
          </a:schemeClr>
        </a:solid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sp>
    <dsp:sp modelId="{69C144B1-AD18-4FC2-88F9-8D4D41322C48}">
      <dsp:nvSpPr>
        <dsp:cNvPr id="0" name=""/>
        <dsp:cNvSpPr/>
      </dsp:nvSpPr>
      <dsp:spPr>
        <a:xfrm>
          <a:off x="220674" y="4725244"/>
          <a:ext cx="401226" cy="401226"/>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92937DD7-0027-4D93-BB74-0950B988B52D}">
      <dsp:nvSpPr>
        <dsp:cNvPr id="0" name=""/>
        <dsp:cNvSpPr/>
      </dsp:nvSpPr>
      <dsp:spPr>
        <a:xfrm>
          <a:off x="842576" y="4561105"/>
          <a:ext cx="6004319" cy="729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206" tIns="77206" rIns="77206" bIns="77206" numCol="1" spcCol="1270" anchor="ctr" anchorCtr="0">
          <a:noAutofit/>
        </a:bodyPr>
        <a:lstStyle/>
        <a:p>
          <a:pPr marL="0" lvl="0" indent="0" algn="l" defTabSz="800100">
            <a:lnSpc>
              <a:spcPct val="100000"/>
            </a:lnSpc>
            <a:spcBef>
              <a:spcPct val="0"/>
            </a:spcBef>
            <a:spcAft>
              <a:spcPct val="35000"/>
            </a:spcAft>
            <a:buNone/>
          </a:pPr>
          <a:r>
            <a:rPr lang="en-US" sz="1800" b="1" kern="1200" dirty="0"/>
            <a:t>Contacting the SORIS Office </a:t>
          </a:r>
          <a:endParaRPr lang="en-US" sz="1800" kern="1200" dirty="0"/>
        </a:p>
      </dsp:txBody>
      <dsp:txXfrm>
        <a:off x="842576" y="4561105"/>
        <a:ext cx="6004319" cy="7295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C1E32-9C6A-452B-83DF-CA5621D90B0A}">
      <dsp:nvSpPr>
        <dsp:cNvPr id="0" name=""/>
        <dsp:cNvSpPr/>
      </dsp:nvSpPr>
      <dsp:spPr>
        <a:xfrm>
          <a:off x="0" y="0"/>
          <a:ext cx="6832212" cy="0"/>
        </a:xfrm>
        <a:prstGeom prst="line">
          <a:avLst/>
        </a:prstGeom>
        <a:solidFill>
          <a:schemeClr val="dk2">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910FDC-527C-4536-BB6F-B474D410D145}">
      <dsp:nvSpPr>
        <dsp:cNvPr id="0" name=""/>
        <dsp:cNvSpPr/>
      </dsp:nvSpPr>
      <dsp:spPr>
        <a:xfrm>
          <a:off x="0" y="0"/>
          <a:ext cx="6832212" cy="2632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t>Remaining Funds from Year 1-5 will Carryover: </a:t>
          </a:r>
          <a:r>
            <a:rPr lang="en-US" sz="2600" kern="1200" dirty="0"/>
            <a:t>Any funds from Years 1-5 that were not claimed by a school were treated as</a:t>
          </a:r>
          <a:r>
            <a:rPr lang="en-US" sz="2600" b="1" kern="1200" dirty="0"/>
            <a:t> carryover </a:t>
          </a:r>
          <a:r>
            <a:rPr lang="en-US" sz="2600" kern="1200" dirty="0"/>
            <a:t>funds and added to the school’s Year 6 Allocation to yield a Total Available Funds amount.</a:t>
          </a:r>
        </a:p>
      </dsp:txBody>
      <dsp:txXfrm>
        <a:off x="0" y="0"/>
        <a:ext cx="6832212" cy="2632389"/>
      </dsp:txXfrm>
    </dsp:sp>
    <dsp:sp modelId="{801B80D5-8DB8-42F6-B634-FA9C4501589A}">
      <dsp:nvSpPr>
        <dsp:cNvPr id="0" name=""/>
        <dsp:cNvSpPr/>
      </dsp:nvSpPr>
      <dsp:spPr>
        <a:xfrm>
          <a:off x="0" y="2632389"/>
          <a:ext cx="6832212" cy="0"/>
        </a:xfrm>
        <a:prstGeom prst="line">
          <a:avLst/>
        </a:prstGeom>
        <a:solidFill>
          <a:schemeClr val="dk2">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AD6C03-94DF-4250-BBBC-E4D1C8768167}">
      <dsp:nvSpPr>
        <dsp:cNvPr id="0" name=""/>
        <dsp:cNvSpPr/>
      </dsp:nvSpPr>
      <dsp:spPr>
        <a:xfrm>
          <a:off x="0" y="2632389"/>
          <a:ext cx="6832212" cy="2632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t>Approved, Unreimbursed Expenditures: </a:t>
          </a:r>
          <a:r>
            <a:rPr lang="en-US" sz="2600" kern="1200" dirty="0"/>
            <a:t>A school may use the Year 6 Allocations for </a:t>
          </a:r>
          <a:r>
            <a:rPr lang="en-US" sz="2600" b="1" kern="1200" dirty="0"/>
            <a:t>Approved, Unreimbursed </a:t>
          </a:r>
          <a:r>
            <a:rPr lang="en-US" sz="2600" kern="1200" dirty="0"/>
            <a:t>eligible expenditures from Year 1, Year 2, Year 3, Year 4, and Year 5. </a:t>
          </a:r>
        </a:p>
      </dsp:txBody>
      <dsp:txXfrm>
        <a:off x="0" y="2632389"/>
        <a:ext cx="6832212" cy="26323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4A1EB-CE4B-4191-B00F-C363700164B2}">
      <dsp:nvSpPr>
        <dsp:cNvPr id="0" name=""/>
        <dsp:cNvSpPr/>
      </dsp:nvSpPr>
      <dsp:spPr>
        <a:xfrm>
          <a:off x="0" y="1763845"/>
          <a:ext cx="8915400" cy="6048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C1B6D5-78DF-41D0-92DE-30F230EF9B4B}">
      <dsp:nvSpPr>
        <dsp:cNvPr id="0" name=""/>
        <dsp:cNvSpPr/>
      </dsp:nvSpPr>
      <dsp:spPr>
        <a:xfrm>
          <a:off x="445770" y="1409605"/>
          <a:ext cx="6240780" cy="7084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887" tIns="0" rIns="235887" bIns="0" numCol="1" spcCol="1270" anchor="ctr" anchorCtr="0">
          <a:noAutofit/>
        </a:bodyPr>
        <a:lstStyle/>
        <a:p>
          <a:pPr marL="0" lvl="0" indent="0" algn="l" defTabSz="1066800">
            <a:lnSpc>
              <a:spcPct val="90000"/>
            </a:lnSpc>
            <a:spcBef>
              <a:spcPct val="0"/>
            </a:spcBef>
            <a:spcAft>
              <a:spcPct val="35000"/>
            </a:spcAft>
            <a:buNone/>
          </a:pPr>
          <a:r>
            <a:rPr lang="en-US" sz="2400" kern="1200" dirty="0"/>
            <a:t>Completing the Reimbursement Form </a:t>
          </a:r>
        </a:p>
      </dsp:txBody>
      <dsp:txXfrm>
        <a:off x="480355" y="1444190"/>
        <a:ext cx="6171610" cy="639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20F09-0E6D-4E9F-8D33-C39DDDB2E8AC}">
      <dsp:nvSpPr>
        <dsp:cNvPr id="0" name=""/>
        <dsp:cNvSpPr/>
      </dsp:nvSpPr>
      <dsp:spPr>
        <a:xfrm>
          <a:off x="0" y="3153"/>
          <a:ext cx="6832212"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E6967D-05E1-4F67-9D36-221C9DF1C5FF}">
      <dsp:nvSpPr>
        <dsp:cNvPr id="0" name=""/>
        <dsp:cNvSpPr/>
      </dsp:nvSpPr>
      <dsp:spPr>
        <a:xfrm>
          <a:off x="0" y="3153"/>
          <a:ext cx="1366442" cy="6452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dirty="0"/>
            <a:t>When completing the reimbursement form there are 3 options:</a:t>
          </a:r>
          <a:endParaRPr lang="en-US" sz="1300" kern="1200" dirty="0"/>
        </a:p>
      </dsp:txBody>
      <dsp:txXfrm>
        <a:off x="0" y="3153"/>
        <a:ext cx="1366442" cy="6452550"/>
      </dsp:txXfrm>
    </dsp:sp>
    <dsp:sp modelId="{70496171-D63B-484D-8A5F-27B0CD8D110E}">
      <dsp:nvSpPr>
        <dsp:cNvPr id="0" name=""/>
        <dsp:cNvSpPr/>
      </dsp:nvSpPr>
      <dsp:spPr>
        <a:xfrm>
          <a:off x="1468925" y="103974"/>
          <a:ext cx="2630401" cy="2016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Use Total Available Funds to </a:t>
          </a:r>
          <a:r>
            <a:rPr lang="en-US" sz="1900" b="1" kern="1200" dirty="0"/>
            <a:t>only</a:t>
          </a:r>
          <a:r>
            <a:rPr lang="en-US" sz="1900" kern="1200" dirty="0"/>
            <a:t> pay </a:t>
          </a:r>
          <a:r>
            <a:rPr lang="en-US" sz="1900" b="1" kern="1200" dirty="0"/>
            <a:t>Approved, Unreimbursed</a:t>
          </a:r>
          <a:r>
            <a:rPr lang="en-US" sz="1900" kern="1200" dirty="0"/>
            <a:t> eligible expenditures from Years  1-4</a:t>
          </a:r>
        </a:p>
      </dsp:txBody>
      <dsp:txXfrm>
        <a:off x="1468925" y="103974"/>
        <a:ext cx="2630401" cy="2016422"/>
      </dsp:txXfrm>
    </dsp:sp>
    <dsp:sp modelId="{E8CA9CCD-83F8-4944-A7DD-3706DD1F46DA}">
      <dsp:nvSpPr>
        <dsp:cNvPr id="0" name=""/>
        <dsp:cNvSpPr/>
      </dsp:nvSpPr>
      <dsp:spPr>
        <a:xfrm>
          <a:off x="4201810" y="103974"/>
          <a:ext cx="2630401" cy="2016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Complete and submit pages 1-2 and no further documentation is required </a:t>
          </a:r>
        </a:p>
      </dsp:txBody>
      <dsp:txXfrm>
        <a:off x="4201810" y="103974"/>
        <a:ext cx="2630401" cy="2016422"/>
      </dsp:txXfrm>
    </dsp:sp>
    <dsp:sp modelId="{6A9E8764-31F9-41D0-9D27-6718756D50FB}">
      <dsp:nvSpPr>
        <dsp:cNvPr id="0" name=""/>
        <dsp:cNvSpPr/>
      </dsp:nvSpPr>
      <dsp:spPr>
        <a:xfrm>
          <a:off x="1366442" y="2120396"/>
          <a:ext cx="5465769" cy="0"/>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738EBC-5D57-4E10-A535-D9AD5E8F6952}">
      <dsp:nvSpPr>
        <dsp:cNvPr id="0" name=""/>
        <dsp:cNvSpPr/>
      </dsp:nvSpPr>
      <dsp:spPr>
        <a:xfrm>
          <a:off x="1468925" y="2221217"/>
          <a:ext cx="2630401" cy="2016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Use Total Available Funds to reimburse for eligible expenditures – school has </a:t>
          </a:r>
          <a:r>
            <a:rPr lang="en-US" sz="1900" b="1" kern="1200" dirty="0"/>
            <a:t>$0 in approved and unreimbursed</a:t>
          </a:r>
          <a:endParaRPr lang="en-US" sz="1900" kern="1200" dirty="0"/>
        </a:p>
      </dsp:txBody>
      <dsp:txXfrm>
        <a:off x="1468925" y="2221217"/>
        <a:ext cx="2630401" cy="2016422"/>
      </dsp:txXfrm>
    </dsp:sp>
    <dsp:sp modelId="{8BA9EA9C-F61F-4EE3-9903-AE5BE14B76BB}">
      <dsp:nvSpPr>
        <dsp:cNvPr id="0" name=""/>
        <dsp:cNvSpPr/>
      </dsp:nvSpPr>
      <dsp:spPr>
        <a:xfrm>
          <a:off x="4201810" y="2221217"/>
          <a:ext cx="2630401" cy="504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Complete pages 1-4</a:t>
          </a:r>
        </a:p>
      </dsp:txBody>
      <dsp:txXfrm>
        <a:off x="4201810" y="2221217"/>
        <a:ext cx="2630401" cy="504105"/>
      </dsp:txXfrm>
    </dsp:sp>
    <dsp:sp modelId="{D76DED33-BDA8-46C2-BFCC-E49EDBCBA344}">
      <dsp:nvSpPr>
        <dsp:cNvPr id="0" name=""/>
        <dsp:cNvSpPr/>
      </dsp:nvSpPr>
      <dsp:spPr>
        <a:xfrm>
          <a:off x="4099327" y="2725323"/>
          <a:ext cx="2630401" cy="0"/>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E0C674-A17F-4247-9A60-C12CB9323A9B}">
      <dsp:nvSpPr>
        <dsp:cNvPr id="0" name=""/>
        <dsp:cNvSpPr/>
      </dsp:nvSpPr>
      <dsp:spPr>
        <a:xfrm>
          <a:off x="4201810" y="2725323"/>
          <a:ext cx="2630401" cy="504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Complete Summary of Expenditures Section</a:t>
          </a:r>
        </a:p>
      </dsp:txBody>
      <dsp:txXfrm>
        <a:off x="4201810" y="2725323"/>
        <a:ext cx="2630401" cy="504105"/>
      </dsp:txXfrm>
    </dsp:sp>
    <dsp:sp modelId="{98754159-82F8-4F47-AD61-DA48C4DCCBCD}">
      <dsp:nvSpPr>
        <dsp:cNvPr id="0" name=""/>
        <dsp:cNvSpPr/>
      </dsp:nvSpPr>
      <dsp:spPr>
        <a:xfrm>
          <a:off x="4099327" y="3229428"/>
          <a:ext cx="2630401" cy="0"/>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25FC10-DBC4-4CD3-9AB0-E4B086E16C88}">
      <dsp:nvSpPr>
        <dsp:cNvPr id="0" name=""/>
        <dsp:cNvSpPr/>
      </dsp:nvSpPr>
      <dsp:spPr>
        <a:xfrm>
          <a:off x="4201810" y="3229428"/>
          <a:ext cx="2630401" cy="504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Submit invoices listing items purchased</a:t>
          </a:r>
        </a:p>
      </dsp:txBody>
      <dsp:txXfrm>
        <a:off x="4201810" y="3229428"/>
        <a:ext cx="2630401" cy="504105"/>
      </dsp:txXfrm>
    </dsp:sp>
    <dsp:sp modelId="{AD7F52D2-7572-475C-87B8-B1EF5C9A8ACA}">
      <dsp:nvSpPr>
        <dsp:cNvPr id="0" name=""/>
        <dsp:cNvSpPr/>
      </dsp:nvSpPr>
      <dsp:spPr>
        <a:xfrm>
          <a:off x="4099327" y="3733534"/>
          <a:ext cx="2630401" cy="0"/>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1DF255-7333-4EAA-A32D-83BCC05E4690}">
      <dsp:nvSpPr>
        <dsp:cNvPr id="0" name=""/>
        <dsp:cNvSpPr/>
      </dsp:nvSpPr>
      <dsp:spPr>
        <a:xfrm>
          <a:off x="4201810" y="3733534"/>
          <a:ext cx="2630401" cy="504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Provide proof of Purchase such as cancelled checks showing the checks are cashed by vendor</a:t>
          </a:r>
        </a:p>
      </dsp:txBody>
      <dsp:txXfrm>
        <a:off x="4201810" y="3733534"/>
        <a:ext cx="2630401" cy="504105"/>
      </dsp:txXfrm>
    </dsp:sp>
    <dsp:sp modelId="{270336B1-4CF8-4415-B5C9-C35B7B1443F6}">
      <dsp:nvSpPr>
        <dsp:cNvPr id="0" name=""/>
        <dsp:cNvSpPr/>
      </dsp:nvSpPr>
      <dsp:spPr>
        <a:xfrm>
          <a:off x="1366442" y="4237640"/>
          <a:ext cx="5465769" cy="0"/>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BE3A15-5821-4D34-9975-33CE3854DF08}">
      <dsp:nvSpPr>
        <dsp:cNvPr id="0" name=""/>
        <dsp:cNvSpPr/>
      </dsp:nvSpPr>
      <dsp:spPr>
        <a:xfrm>
          <a:off x="1468925" y="4338461"/>
          <a:ext cx="2630401" cy="2016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Use school’s Total Available Funds to reimburse for school’s approved  unreimbursed and additional available funds </a:t>
          </a:r>
        </a:p>
      </dsp:txBody>
      <dsp:txXfrm>
        <a:off x="1468925" y="4338461"/>
        <a:ext cx="2630401" cy="2016422"/>
      </dsp:txXfrm>
    </dsp:sp>
    <dsp:sp modelId="{79DD3F3C-DEDA-4186-A748-57356CAE8535}">
      <dsp:nvSpPr>
        <dsp:cNvPr id="0" name=""/>
        <dsp:cNvSpPr/>
      </dsp:nvSpPr>
      <dsp:spPr>
        <a:xfrm>
          <a:off x="4201810" y="4338461"/>
          <a:ext cx="2630401" cy="504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Complete pages 1-4</a:t>
          </a:r>
        </a:p>
      </dsp:txBody>
      <dsp:txXfrm>
        <a:off x="4201810" y="4338461"/>
        <a:ext cx="2630401" cy="504105"/>
      </dsp:txXfrm>
    </dsp:sp>
    <dsp:sp modelId="{A853BAEA-DAF7-44BA-B4E1-1386E65EDE79}">
      <dsp:nvSpPr>
        <dsp:cNvPr id="0" name=""/>
        <dsp:cNvSpPr/>
      </dsp:nvSpPr>
      <dsp:spPr>
        <a:xfrm>
          <a:off x="4099327" y="4842566"/>
          <a:ext cx="2630401" cy="0"/>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12571A-5948-4858-9338-5BE42E4E5A31}">
      <dsp:nvSpPr>
        <dsp:cNvPr id="0" name=""/>
        <dsp:cNvSpPr/>
      </dsp:nvSpPr>
      <dsp:spPr>
        <a:xfrm>
          <a:off x="4201810" y="4842566"/>
          <a:ext cx="2630401" cy="504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Complete Summary of Expenditures Section</a:t>
          </a:r>
        </a:p>
      </dsp:txBody>
      <dsp:txXfrm>
        <a:off x="4201810" y="4842566"/>
        <a:ext cx="2630401" cy="504105"/>
      </dsp:txXfrm>
    </dsp:sp>
    <dsp:sp modelId="{8F245AEA-6A4E-4E4A-8E01-0AF08617BFC9}">
      <dsp:nvSpPr>
        <dsp:cNvPr id="0" name=""/>
        <dsp:cNvSpPr/>
      </dsp:nvSpPr>
      <dsp:spPr>
        <a:xfrm>
          <a:off x="4099327" y="5346672"/>
          <a:ext cx="2630401" cy="0"/>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23EED6-607C-41ED-BC9C-8C08A7E83182}">
      <dsp:nvSpPr>
        <dsp:cNvPr id="0" name=""/>
        <dsp:cNvSpPr/>
      </dsp:nvSpPr>
      <dsp:spPr>
        <a:xfrm>
          <a:off x="4201810" y="5346672"/>
          <a:ext cx="2630401" cy="504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Submit invoices listing items purchased</a:t>
          </a:r>
        </a:p>
      </dsp:txBody>
      <dsp:txXfrm>
        <a:off x="4201810" y="5346672"/>
        <a:ext cx="2630401" cy="504105"/>
      </dsp:txXfrm>
    </dsp:sp>
    <dsp:sp modelId="{0D1A9874-4D22-4FCF-ADF8-39E9BED9CD59}">
      <dsp:nvSpPr>
        <dsp:cNvPr id="0" name=""/>
        <dsp:cNvSpPr/>
      </dsp:nvSpPr>
      <dsp:spPr>
        <a:xfrm>
          <a:off x="4099327" y="5850777"/>
          <a:ext cx="2630401" cy="0"/>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708B97-20C7-42BD-87D9-28B0146AB1DE}">
      <dsp:nvSpPr>
        <dsp:cNvPr id="0" name=""/>
        <dsp:cNvSpPr/>
      </dsp:nvSpPr>
      <dsp:spPr>
        <a:xfrm>
          <a:off x="4201810" y="5850777"/>
          <a:ext cx="2630401" cy="504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Provide proof of Purchase such as cancelled checks showing the checks are cashed by vendor</a:t>
          </a:r>
        </a:p>
      </dsp:txBody>
      <dsp:txXfrm>
        <a:off x="4201810" y="5850777"/>
        <a:ext cx="2630401" cy="504105"/>
      </dsp:txXfrm>
    </dsp:sp>
    <dsp:sp modelId="{DDB1D5C4-7823-4D21-A3D3-42381BBF72A6}">
      <dsp:nvSpPr>
        <dsp:cNvPr id="0" name=""/>
        <dsp:cNvSpPr/>
      </dsp:nvSpPr>
      <dsp:spPr>
        <a:xfrm>
          <a:off x="1366442" y="6354883"/>
          <a:ext cx="5465769" cy="0"/>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914A6-236A-4A2C-B1E4-21B7B488E6F2}">
      <dsp:nvSpPr>
        <dsp:cNvPr id="0" name=""/>
        <dsp:cNvSpPr/>
      </dsp:nvSpPr>
      <dsp:spPr>
        <a:xfrm>
          <a:off x="0" y="3020"/>
          <a:ext cx="6832212" cy="565645"/>
        </a:xfrm>
        <a:prstGeom prst="roundRect">
          <a:avLst>
            <a:gd name="adj" fmla="val 10000"/>
          </a:avLst>
        </a:prstGeom>
        <a:solidFill>
          <a:schemeClr val="accent2">
            <a:hueOff val="0"/>
            <a:satOff val="0"/>
            <a:lumOff val="0"/>
            <a:alphaOff val="0"/>
          </a:schemeClr>
        </a:solid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sp>
    <dsp:sp modelId="{42F01E76-A148-4A64-8486-A0318A9006E9}">
      <dsp:nvSpPr>
        <dsp:cNvPr id="0" name=""/>
        <dsp:cNvSpPr/>
      </dsp:nvSpPr>
      <dsp:spPr>
        <a:xfrm>
          <a:off x="171107" y="130290"/>
          <a:ext cx="311409" cy="3111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C91F8C51-8E7C-4F79-A140-D9F9DBF3AF02}">
      <dsp:nvSpPr>
        <dsp:cNvPr id="0" name=""/>
        <dsp:cNvSpPr/>
      </dsp:nvSpPr>
      <dsp:spPr>
        <a:xfrm>
          <a:off x="653625" y="3020"/>
          <a:ext cx="6149057" cy="618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476" tIns="65476" rIns="65476" bIns="65476" numCol="1" spcCol="1270" anchor="ctr" anchorCtr="0">
          <a:noAutofit/>
        </a:bodyPr>
        <a:lstStyle/>
        <a:p>
          <a:pPr marL="0" lvl="0" indent="0" algn="l" defTabSz="800100">
            <a:lnSpc>
              <a:spcPct val="100000"/>
            </a:lnSpc>
            <a:spcBef>
              <a:spcPct val="0"/>
            </a:spcBef>
            <a:spcAft>
              <a:spcPct val="35000"/>
            </a:spcAft>
            <a:buNone/>
          </a:pPr>
          <a:r>
            <a:rPr lang="en-US" sz="1800" kern="1200" dirty="0"/>
            <a:t>Complete the application in its entirety </a:t>
          </a:r>
        </a:p>
      </dsp:txBody>
      <dsp:txXfrm>
        <a:off x="653625" y="3020"/>
        <a:ext cx="6149057" cy="618675"/>
      </dsp:txXfrm>
    </dsp:sp>
    <dsp:sp modelId="{98F615AB-05DE-4BFA-824E-45292DBF39FE}">
      <dsp:nvSpPr>
        <dsp:cNvPr id="0" name=""/>
        <dsp:cNvSpPr/>
      </dsp:nvSpPr>
      <dsp:spPr>
        <a:xfrm>
          <a:off x="0" y="776364"/>
          <a:ext cx="6832212" cy="565645"/>
        </a:xfrm>
        <a:prstGeom prst="roundRect">
          <a:avLst>
            <a:gd name="adj" fmla="val 10000"/>
          </a:avLst>
        </a:prstGeom>
        <a:solidFill>
          <a:schemeClr val="accent3">
            <a:hueOff val="0"/>
            <a:satOff val="0"/>
            <a:lumOff val="0"/>
            <a:alphaOff val="0"/>
          </a:schemeClr>
        </a:solid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sp>
    <dsp:sp modelId="{546320C6-51DD-474D-AEF1-E001DDDCA1AA}">
      <dsp:nvSpPr>
        <dsp:cNvPr id="0" name=""/>
        <dsp:cNvSpPr/>
      </dsp:nvSpPr>
      <dsp:spPr>
        <a:xfrm>
          <a:off x="171107" y="903634"/>
          <a:ext cx="311409" cy="3111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CFAB23BE-23B2-45FE-8E1C-1D7BE3F00A5C}">
      <dsp:nvSpPr>
        <dsp:cNvPr id="0" name=""/>
        <dsp:cNvSpPr/>
      </dsp:nvSpPr>
      <dsp:spPr>
        <a:xfrm>
          <a:off x="653625" y="776364"/>
          <a:ext cx="6149057" cy="618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476" tIns="65476" rIns="65476" bIns="65476" numCol="1" spcCol="1270" anchor="ctr" anchorCtr="0">
          <a:noAutofit/>
        </a:bodyPr>
        <a:lstStyle/>
        <a:p>
          <a:pPr marL="0" lvl="0" indent="0" algn="l" defTabSz="755650">
            <a:lnSpc>
              <a:spcPct val="100000"/>
            </a:lnSpc>
            <a:spcBef>
              <a:spcPct val="0"/>
            </a:spcBef>
            <a:spcAft>
              <a:spcPct val="35000"/>
            </a:spcAft>
            <a:buNone/>
          </a:pPr>
          <a:r>
            <a:rPr lang="en-US" sz="1700" kern="1200" dirty="0"/>
            <a:t>Please submit an organized, clearly labeled application package</a:t>
          </a:r>
        </a:p>
      </dsp:txBody>
      <dsp:txXfrm>
        <a:off x="653625" y="776364"/>
        <a:ext cx="6149057" cy="618675"/>
      </dsp:txXfrm>
    </dsp:sp>
    <dsp:sp modelId="{585280AC-1530-4091-A7DB-05563FFDEC18}">
      <dsp:nvSpPr>
        <dsp:cNvPr id="0" name=""/>
        <dsp:cNvSpPr/>
      </dsp:nvSpPr>
      <dsp:spPr>
        <a:xfrm>
          <a:off x="0" y="1549707"/>
          <a:ext cx="6832212" cy="565645"/>
        </a:xfrm>
        <a:prstGeom prst="roundRect">
          <a:avLst>
            <a:gd name="adj" fmla="val 10000"/>
          </a:avLst>
        </a:prstGeom>
        <a:solidFill>
          <a:schemeClr val="accent4">
            <a:hueOff val="0"/>
            <a:satOff val="0"/>
            <a:lumOff val="0"/>
            <a:alphaOff val="0"/>
          </a:schemeClr>
        </a:solid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sp>
    <dsp:sp modelId="{70991CDE-143F-4747-AB36-FD63F2975ABC}">
      <dsp:nvSpPr>
        <dsp:cNvPr id="0" name=""/>
        <dsp:cNvSpPr/>
      </dsp:nvSpPr>
      <dsp:spPr>
        <a:xfrm>
          <a:off x="171107" y="1676978"/>
          <a:ext cx="311409" cy="3111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5656ABBA-7A70-445A-9891-82BADC4AB494}">
      <dsp:nvSpPr>
        <dsp:cNvPr id="0" name=""/>
        <dsp:cNvSpPr/>
      </dsp:nvSpPr>
      <dsp:spPr>
        <a:xfrm>
          <a:off x="653625" y="1549707"/>
          <a:ext cx="6149057" cy="618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476" tIns="65476" rIns="65476" bIns="65476" numCol="1" spcCol="1270" anchor="ctr" anchorCtr="0">
          <a:noAutofit/>
        </a:bodyPr>
        <a:lstStyle/>
        <a:p>
          <a:pPr marL="0" lvl="0" indent="0" algn="l" defTabSz="711200">
            <a:lnSpc>
              <a:spcPct val="100000"/>
            </a:lnSpc>
            <a:spcBef>
              <a:spcPct val="0"/>
            </a:spcBef>
            <a:spcAft>
              <a:spcPct val="35000"/>
            </a:spcAft>
            <a:buNone/>
          </a:pPr>
          <a:r>
            <a:rPr lang="en-US" sz="1600" kern="1200" dirty="0"/>
            <a:t>Provide the invoices with items purchased  and proof of payment that demonstrates payment has been completed </a:t>
          </a:r>
        </a:p>
      </dsp:txBody>
      <dsp:txXfrm>
        <a:off x="653625" y="1549707"/>
        <a:ext cx="6149057" cy="618675"/>
      </dsp:txXfrm>
    </dsp:sp>
    <dsp:sp modelId="{868F546A-F652-48AA-9CCA-4B1ACA7F9F56}">
      <dsp:nvSpPr>
        <dsp:cNvPr id="0" name=""/>
        <dsp:cNvSpPr/>
      </dsp:nvSpPr>
      <dsp:spPr>
        <a:xfrm>
          <a:off x="0" y="2323051"/>
          <a:ext cx="6832212" cy="565645"/>
        </a:xfrm>
        <a:prstGeom prst="roundRect">
          <a:avLst>
            <a:gd name="adj" fmla="val 10000"/>
          </a:avLst>
        </a:prstGeom>
        <a:solidFill>
          <a:schemeClr val="accent5">
            <a:hueOff val="0"/>
            <a:satOff val="0"/>
            <a:lumOff val="0"/>
            <a:alphaOff val="0"/>
          </a:schemeClr>
        </a:solid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sp>
    <dsp:sp modelId="{96EBE818-D88B-45F7-9967-5304F407346C}">
      <dsp:nvSpPr>
        <dsp:cNvPr id="0" name=""/>
        <dsp:cNvSpPr/>
      </dsp:nvSpPr>
      <dsp:spPr>
        <a:xfrm>
          <a:off x="171107" y="2450322"/>
          <a:ext cx="311409" cy="31110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069319A1-4F41-45A3-BD9E-E5641A8F9F79}">
      <dsp:nvSpPr>
        <dsp:cNvPr id="0" name=""/>
        <dsp:cNvSpPr/>
      </dsp:nvSpPr>
      <dsp:spPr>
        <a:xfrm>
          <a:off x="653625" y="2323051"/>
          <a:ext cx="6149057" cy="618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476" tIns="65476" rIns="65476" bIns="65476" numCol="1" spcCol="1270" anchor="ctr" anchorCtr="0">
          <a:noAutofit/>
        </a:bodyPr>
        <a:lstStyle/>
        <a:p>
          <a:pPr marL="0" lvl="0" indent="0" algn="l" defTabSz="755650">
            <a:lnSpc>
              <a:spcPct val="100000"/>
            </a:lnSpc>
            <a:spcBef>
              <a:spcPct val="0"/>
            </a:spcBef>
            <a:spcAft>
              <a:spcPct val="35000"/>
            </a:spcAft>
            <a:buNone/>
          </a:pPr>
          <a:r>
            <a:rPr lang="en-US" sz="1700" kern="1200" dirty="0"/>
            <a:t>Only one(1) application per year can be approved and paid</a:t>
          </a:r>
        </a:p>
      </dsp:txBody>
      <dsp:txXfrm>
        <a:off x="653625" y="2323051"/>
        <a:ext cx="6149057" cy="618675"/>
      </dsp:txXfrm>
    </dsp:sp>
    <dsp:sp modelId="{C4412FED-96C2-48E5-8DDC-3D3CEDF91876}">
      <dsp:nvSpPr>
        <dsp:cNvPr id="0" name=""/>
        <dsp:cNvSpPr/>
      </dsp:nvSpPr>
      <dsp:spPr>
        <a:xfrm>
          <a:off x="0" y="3096395"/>
          <a:ext cx="6832212" cy="565645"/>
        </a:xfrm>
        <a:prstGeom prst="roundRect">
          <a:avLst>
            <a:gd name="adj" fmla="val 10000"/>
          </a:avLst>
        </a:prstGeom>
        <a:solidFill>
          <a:schemeClr val="accent6">
            <a:hueOff val="0"/>
            <a:satOff val="0"/>
            <a:lumOff val="0"/>
            <a:alphaOff val="0"/>
          </a:schemeClr>
        </a:solid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sp>
    <dsp:sp modelId="{7284FF0A-9B90-4711-B869-2B72FCB85EB4}">
      <dsp:nvSpPr>
        <dsp:cNvPr id="0" name=""/>
        <dsp:cNvSpPr/>
      </dsp:nvSpPr>
      <dsp:spPr>
        <a:xfrm>
          <a:off x="171107" y="3223666"/>
          <a:ext cx="311409" cy="31110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B90B7209-9860-4922-990A-CC85C1348325}">
      <dsp:nvSpPr>
        <dsp:cNvPr id="0" name=""/>
        <dsp:cNvSpPr/>
      </dsp:nvSpPr>
      <dsp:spPr>
        <a:xfrm>
          <a:off x="653625" y="3096395"/>
          <a:ext cx="6149057" cy="618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476" tIns="65476" rIns="65476" bIns="65476" numCol="1" spcCol="1270" anchor="ctr" anchorCtr="0">
          <a:noAutofit/>
        </a:bodyPr>
        <a:lstStyle/>
        <a:p>
          <a:pPr marL="0" lvl="0" indent="0" algn="l" defTabSz="755650">
            <a:lnSpc>
              <a:spcPct val="100000"/>
            </a:lnSpc>
            <a:spcBef>
              <a:spcPct val="0"/>
            </a:spcBef>
            <a:spcAft>
              <a:spcPct val="35000"/>
            </a:spcAft>
            <a:buNone/>
          </a:pPr>
          <a:r>
            <a:rPr lang="en-US" sz="1700" kern="1200" dirty="0"/>
            <a:t>Approved but Unreimbursed Expenditures will be paid first </a:t>
          </a:r>
        </a:p>
      </dsp:txBody>
      <dsp:txXfrm>
        <a:off x="653625" y="3096395"/>
        <a:ext cx="6149057" cy="618675"/>
      </dsp:txXfrm>
    </dsp:sp>
    <dsp:sp modelId="{380FF031-FD7A-41CD-B950-2263A2362A90}">
      <dsp:nvSpPr>
        <dsp:cNvPr id="0" name=""/>
        <dsp:cNvSpPr/>
      </dsp:nvSpPr>
      <dsp:spPr>
        <a:xfrm>
          <a:off x="0" y="3869739"/>
          <a:ext cx="6832212" cy="565645"/>
        </a:xfrm>
        <a:prstGeom prst="roundRect">
          <a:avLst>
            <a:gd name="adj" fmla="val 10000"/>
          </a:avLst>
        </a:prstGeom>
        <a:solidFill>
          <a:schemeClr val="accent2">
            <a:hueOff val="0"/>
            <a:satOff val="0"/>
            <a:lumOff val="0"/>
            <a:alphaOff val="0"/>
          </a:schemeClr>
        </a:solid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sp>
    <dsp:sp modelId="{1CB5133B-3CC9-44CA-BA16-68D0E3BF35A3}">
      <dsp:nvSpPr>
        <dsp:cNvPr id="0" name=""/>
        <dsp:cNvSpPr/>
      </dsp:nvSpPr>
      <dsp:spPr>
        <a:xfrm>
          <a:off x="171107" y="3997010"/>
          <a:ext cx="311409" cy="31110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4973EC73-C040-4D4E-8984-5E9A1B4802DE}">
      <dsp:nvSpPr>
        <dsp:cNvPr id="0" name=""/>
        <dsp:cNvSpPr/>
      </dsp:nvSpPr>
      <dsp:spPr>
        <a:xfrm>
          <a:off x="653625" y="3869739"/>
          <a:ext cx="6149057" cy="618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476" tIns="65476" rIns="65476" bIns="65476" numCol="1" spcCol="1270" anchor="ctr" anchorCtr="0">
          <a:noAutofit/>
        </a:bodyPr>
        <a:lstStyle/>
        <a:p>
          <a:pPr marL="0" lvl="0" indent="0" algn="l" defTabSz="755650">
            <a:lnSpc>
              <a:spcPct val="100000"/>
            </a:lnSpc>
            <a:spcBef>
              <a:spcPct val="0"/>
            </a:spcBef>
            <a:spcAft>
              <a:spcPct val="35000"/>
            </a:spcAft>
            <a:buNone/>
          </a:pPr>
          <a:r>
            <a:rPr lang="en-US" sz="1700" kern="1200" dirty="0"/>
            <a:t>Applications are reviewed in order they are received</a:t>
          </a:r>
        </a:p>
      </dsp:txBody>
      <dsp:txXfrm>
        <a:off x="653625" y="3869739"/>
        <a:ext cx="6149057" cy="618675"/>
      </dsp:txXfrm>
    </dsp:sp>
    <dsp:sp modelId="{50F66665-6401-4B56-AA15-5974FC4261D2}">
      <dsp:nvSpPr>
        <dsp:cNvPr id="0" name=""/>
        <dsp:cNvSpPr/>
      </dsp:nvSpPr>
      <dsp:spPr>
        <a:xfrm>
          <a:off x="0" y="4643083"/>
          <a:ext cx="6832212" cy="565645"/>
        </a:xfrm>
        <a:prstGeom prst="roundRect">
          <a:avLst>
            <a:gd name="adj" fmla="val 10000"/>
          </a:avLst>
        </a:prstGeom>
        <a:solidFill>
          <a:schemeClr val="accent3">
            <a:hueOff val="0"/>
            <a:satOff val="0"/>
            <a:lumOff val="0"/>
            <a:alphaOff val="0"/>
          </a:schemeClr>
        </a:solid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sp>
    <dsp:sp modelId="{301A88B0-29E9-4FD7-BC69-7FF98A12B283}">
      <dsp:nvSpPr>
        <dsp:cNvPr id="0" name=""/>
        <dsp:cNvSpPr/>
      </dsp:nvSpPr>
      <dsp:spPr>
        <a:xfrm>
          <a:off x="171107" y="4770354"/>
          <a:ext cx="311409" cy="311105"/>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DE90F47F-9538-4B85-A99E-C8CF0DD7321E}">
      <dsp:nvSpPr>
        <dsp:cNvPr id="0" name=""/>
        <dsp:cNvSpPr/>
      </dsp:nvSpPr>
      <dsp:spPr>
        <a:xfrm>
          <a:off x="653625" y="4643083"/>
          <a:ext cx="6149057" cy="618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476" tIns="65476" rIns="65476" bIns="65476" numCol="1" spcCol="1270" anchor="ctr" anchorCtr="0">
          <a:noAutofit/>
        </a:bodyPr>
        <a:lstStyle/>
        <a:p>
          <a:pPr marL="0" lvl="0" indent="0" algn="l" defTabSz="755650">
            <a:lnSpc>
              <a:spcPct val="100000"/>
            </a:lnSpc>
            <a:spcBef>
              <a:spcPct val="0"/>
            </a:spcBef>
            <a:spcAft>
              <a:spcPct val="35000"/>
            </a:spcAft>
            <a:buNone/>
          </a:pPr>
          <a:r>
            <a:rPr lang="en-US" sz="1700" kern="1200" dirty="0"/>
            <a:t>Submit Applications as they are Completed – Do Not Wait </a:t>
          </a:r>
        </a:p>
      </dsp:txBody>
      <dsp:txXfrm>
        <a:off x="653625" y="4643083"/>
        <a:ext cx="6149057" cy="6186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D58B8-1E90-4E2D-98DC-893207AFE234}">
      <dsp:nvSpPr>
        <dsp:cNvPr id="0" name=""/>
        <dsp:cNvSpPr/>
      </dsp:nvSpPr>
      <dsp:spPr>
        <a:xfrm>
          <a:off x="12697" y="0"/>
          <a:ext cx="1069891" cy="8126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05E581E1-3EBD-4E43-958E-F354720B43E4}">
      <dsp:nvSpPr>
        <dsp:cNvPr id="0" name=""/>
        <dsp:cNvSpPr/>
      </dsp:nvSpPr>
      <dsp:spPr>
        <a:xfrm>
          <a:off x="12697" y="909256"/>
          <a:ext cx="3056833" cy="413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defRPr b="1"/>
          </a:pPr>
          <a:r>
            <a:rPr lang="en-US" sz="1500" kern="1200" dirty="0"/>
            <a:t>Office E-Mail – </a:t>
          </a:r>
          <a:r>
            <a:rPr lang="en-US" sz="1500" b="1" kern="1200" dirty="0">
              <a:hlinkClick xmlns:r="http://schemas.openxmlformats.org/officeDocument/2006/relationships" r:id="rId3"/>
            </a:rPr>
            <a:t>SORIS@NYSED.gov</a:t>
          </a:r>
          <a:endParaRPr lang="en-US" sz="1500" kern="1200" dirty="0"/>
        </a:p>
      </dsp:txBody>
      <dsp:txXfrm>
        <a:off x="12697" y="909256"/>
        <a:ext cx="3056833" cy="413966"/>
      </dsp:txXfrm>
    </dsp:sp>
    <dsp:sp modelId="{03A0C516-ED62-4C84-85F7-67F8E829B6AA}">
      <dsp:nvSpPr>
        <dsp:cNvPr id="0" name=""/>
        <dsp:cNvSpPr/>
      </dsp:nvSpPr>
      <dsp:spPr>
        <a:xfrm>
          <a:off x="12697" y="1368173"/>
          <a:ext cx="3056833" cy="1593822"/>
        </a:xfrm>
        <a:prstGeom prst="rect">
          <a:avLst/>
        </a:prstGeom>
        <a:noFill/>
        <a:ln>
          <a:noFill/>
        </a:ln>
        <a:effectLst/>
      </dsp:spPr>
      <dsp:style>
        <a:lnRef idx="0">
          <a:scrgbClr r="0" g="0" b="0"/>
        </a:lnRef>
        <a:fillRef idx="0">
          <a:scrgbClr r="0" g="0" b="0"/>
        </a:fillRef>
        <a:effectRef idx="0">
          <a:scrgbClr r="0" g="0" b="0"/>
        </a:effectRef>
        <a:fontRef idx="minor"/>
      </dsp:style>
    </dsp:sp>
    <dsp:sp modelId="{77B6A3C5-E7E9-4BAC-A3B0-FF8A9D80880D}">
      <dsp:nvSpPr>
        <dsp:cNvPr id="0" name=""/>
        <dsp:cNvSpPr/>
      </dsp:nvSpPr>
      <dsp:spPr>
        <a:xfrm>
          <a:off x="3604476" y="0"/>
          <a:ext cx="1069891" cy="812613"/>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886B4329-0167-436A-9592-0F3E5BD3C39D}">
      <dsp:nvSpPr>
        <dsp:cNvPr id="0" name=""/>
        <dsp:cNvSpPr/>
      </dsp:nvSpPr>
      <dsp:spPr>
        <a:xfrm>
          <a:off x="3604476" y="909256"/>
          <a:ext cx="3056833" cy="413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en-US" sz="1600" kern="1200" dirty="0"/>
            <a:t>Office Phone Number </a:t>
          </a:r>
          <a:r>
            <a:rPr lang="en-US" sz="1600" kern="1200"/>
            <a:t>– </a:t>
          </a:r>
        </a:p>
        <a:p>
          <a:pPr marL="0" lvl="0" indent="0" algn="l" defTabSz="711200">
            <a:lnSpc>
              <a:spcPct val="90000"/>
            </a:lnSpc>
            <a:spcBef>
              <a:spcPct val="0"/>
            </a:spcBef>
            <a:spcAft>
              <a:spcPct val="35000"/>
            </a:spcAft>
            <a:buNone/>
            <a:defRPr b="1"/>
          </a:pPr>
          <a:r>
            <a:rPr lang="en-US" sz="1600" kern="1200"/>
            <a:t>518-473-8202</a:t>
          </a:r>
          <a:endParaRPr lang="en-US" sz="1600" kern="1200" dirty="0"/>
        </a:p>
      </dsp:txBody>
      <dsp:txXfrm>
        <a:off x="3604476" y="909256"/>
        <a:ext cx="3056833" cy="413966"/>
      </dsp:txXfrm>
    </dsp:sp>
    <dsp:sp modelId="{902C5651-473D-497D-BD21-D9A3AE481241}">
      <dsp:nvSpPr>
        <dsp:cNvPr id="0" name=""/>
        <dsp:cNvSpPr/>
      </dsp:nvSpPr>
      <dsp:spPr>
        <a:xfrm>
          <a:off x="3604476" y="1368173"/>
          <a:ext cx="3056833" cy="1593822"/>
        </a:xfrm>
        <a:prstGeom prst="rect">
          <a:avLst/>
        </a:prstGeom>
        <a:noFill/>
        <a:ln>
          <a:noFill/>
        </a:ln>
        <a:effectLst/>
      </dsp:spPr>
      <dsp:style>
        <a:lnRef idx="0">
          <a:scrgbClr r="0" g="0" b="0"/>
        </a:lnRef>
        <a:fillRef idx="0">
          <a:scrgbClr r="0" g="0" b="0"/>
        </a:fillRef>
        <a:effectRef idx="0">
          <a:scrgbClr r="0" g="0" b="0"/>
        </a:effectRef>
        <a:fontRef idx="minor"/>
      </dsp:style>
    </dsp:sp>
    <dsp:sp modelId="{2B57857C-9318-4D40-8FD2-A2460DAB717B}">
      <dsp:nvSpPr>
        <dsp:cNvPr id="0" name=""/>
        <dsp:cNvSpPr/>
      </dsp:nvSpPr>
      <dsp:spPr>
        <a:xfrm>
          <a:off x="7196255" y="0"/>
          <a:ext cx="1069891" cy="812613"/>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674DF15F-A0FC-42E7-886F-2B9BB86E12C5}">
      <dsp:nvSpPr>
        <dsp:cNvPr id="0" name=""/>
        <dsp:cNvSpPr/>
      </dsp:nvSpPr>
      <dsp:spPr>
        <a:xfrm>
          <a:off x="7196255" y="909256"/>
          <a:ext cx="3056833" cy="413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defRPr b="1"/>
          </a:pPr>
          <a:r>
            <a:rPr lang="en-US" sz="1500" kern="1200" dirty="0"/>
            <a:t>Staff:</a:t>
          </a:r>
        </a:p>
      </dsp:txBody>
      <dsp:txXfrm>
        <a:off x="7196255" y="909256"/>
        <a:ext cx="3056833" cy="413966"/>
      </dsp:txXfrm>
    </dsp:sp>
    <dsp:sp modelId="{B3F004A7-0A5B-4604-812E-E137B0371F0A}">
      <dsp:nvSpPr>
        <dsp:cNvPr id="0" name=""/>
        <dsp:cNvSpPr/>
      </dsp:nvSpPr>
      <dsp:spPr>
        <a:xfrm>
          <a:off x="7196255" y="1368173"/>
          <a:ext cx="3056833" cy="1593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US" sz="1600" kern="1200" dirty="0"/>
            <a:t>Lori Genito </a:t>
          </a:r>
        </a:p>
        <a:p>
          <a:pPr marL="0" lvl="0" indent="0" algn="l" defTabSz="711200">
            <a:lnSpc>
              <a:spcPct val="90000"/>
            </a:lnSpc>
            <a:spcBef>
              <a:spcPct val="0"/>
            </a:spcBef>
            <a:spcAft>
              <a:spcPct val="35000"/>
            </a:spcAft>
            <a:buNone/>
          </a:pPr>
          <a:r>
            <a:rPr lang="en-US" sz="1600" kern="1200" dirty="0"/>
            <a:t>Nicole Henderson </a:t>
          </a:r>
        </a:p>
        <a:p>
          <a:pPr marL="0" lvl="0" indent="0" algn="l" defTabSz="711200">
            <a:lnSpc>
              <a:spcPct val="90000"/>
            </a:lnSpc>
            <a:spcBef>
              <a:spcPct val="0"/>
            </a:spcBef>
            <a:spcAft>
              <a:spcPct val="35000"/>
            </a:spcAft>
            <a:buNone/>
          </a:pPr>
          <a:r>
            <a:rPr lang="en-US" sz="1600" kern="1200" dirty="0"/>
            <a:t>Amanda Lolik</a:t>
          </a:r>
        </a:p>
        <a:p>
          <a:pPr marL="0" lvl="0" indent="0" algn="l" defTabSz="711200">
            <a:lnSpc>
              <a:spcPct val="90000"/>
            </a:lnSpc>
            <a:spcBef>
              <a:spcPct val="0"/>
            </a:spcBef>
            <a:spcAft>
              <a:spcPct val="35000"/>
            </a:spcAft>
            <a:buNone/>
          </a:pPr>
          <a:r>
            <a:rPr lang="en-US" sz="1600" kern="1200" dirty="0"/>
            <a:t>Christine Mozone</a:t>
          </a:r>
        </a:p>
        <a:p>
          <a:pPr marL="0" lvl="0" indent="0" algn="l" defTabSz="711200">
            <a:lnSpc>
              <a:spcPct val="90000"/>
            </a:lnSpc>
            <a:spcBef>
              <a:spcPct val="0"/>
            </a:spcBef>
            <a:spcAft>
              <a:spcPct val="35000"/>
            </a:spcAft>
            <a:buNone/>
          </a:pPr>
          <a:r>
            <a:rPr lang="fi-FI" sz="1600" kern="1200" dirty="0"/>
            <a:t>Sabrina Petruska-Wilmot</a:t>
          </a:r>
          <a:endParaRPr lang="en-US" sz="1600" kern="1200" dirty="0"/>
        </a:p>
        <a:p>
          <a:pPr marL="0" lvl="0" indent="0" algn="l" defTabSz="711200">
            <a:lnSpc>
              <a:spcPct val="90000"/>
            </a:lnSpc>
            <a:spcBef>
              <a:spcPct val="0"/>
            </a:spcBef>
            <a:spcAft>
              <a:spcPct val="35000"/>
            </a:spcAft>
            <a:buNone/>
          </a:pPr>
          <a:r>
            <a:rPr lang="en-US" sz="1600" kern="1200" dirty="0"/>
            <a:t>Elizabeth Taylor </a:t>
          </a:r>
        </a:p>
        <a:p>
          <a:pPr marL="0" lvl="0" indent="0" algn="l" defTabSz="711200">
            <a:lnSpc>
              <a:spcPct val="90000"/>
            </a:lnSpc>
            <a:spcBef>
              <a:spcPct val="0"/>
            </a:spcBef>
            <a:spcAft>
              <a:spcPct val="35000"/>
            </a:spcAft>
            <a:buNone/>
          </a:pPr>
          <a:r>
            <a:rPr lang="en-US" sz="1600" kern="1200" dirty="0"/>
            <a:t>Anne Wolfgang </a:t>
          </a:r>
        </a:p>
      </dsp:txBody>
      <dsp:txXfrm>
        <a:off x="7196255" y="1368173"/>
        <a:ext cx="3056833" cy="159382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13F63F08-5883-44EE-AED8-CC605B5C0E0A}" type="datetimeFigureOut">
              <a:rPr lang="en-US" smtClean="0"/>
              <a:t>12/12/2019</a:t>
            </a:fld>
            <a:endParaRPr lang="en-US" dirty="0"/>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5774818D-B07B-48CC-B405-8F757A8CE993}" type="slidenum">
              <a:rPr lang="en-US" smtClean="0"/>
              <a:t>‹#›</a:t>
            </a:fld>
            <a:endParaRPr lang="en-US" dirty="0"/>
          </a:p>
        </p:txBody>
      </p:sp>
    </p:spTree>
    <p:extLst>
      <p:ext uri="{BB962C8B-B14F-4D97-AF65-F5344CB8AC3E}">
        <p14:creationId xmlns:p14="http://schemas.microsoft.com/office/powerpoint/2010/main" val="336902148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0087B6A8-4D9F-46A0-9C36-093D4E31BFA5}" type="datetimeFigureOut">
              <a:rPr lang="en-US" smtClean="0"/>
              <a:t>12/12/2019</a:t>
            </a:fld>
            <a:endParaRPr lang="en-US" dirty="0"/>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A62F8C04-07C7-494A-B15F-FC225D3F3095}" type="slidenum">
              <a:rPr lang="en-US" smtClean="0"/>
              <a:t>‹#›</a:t>
            </a:fld>
            <a:endParaRPr lang="en-US" dirty="0"/>
          </a:p>
        </p:txBody>
      </p:sp>
    </p:spTree>
    <p:extLst>
      <p:ext uri="{BB962C8B-B14F-4D97-AF65-F5344CB8AC3E}">
        <p14:creationId xmlns:p14="http://schemas.microsoft.com/office/powerpoint/2010/main" val="334983148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62F8C04-07C7-494A-B15F-FC225D3F3095}" type="slidenum">
              <a:rPr lang="en-US" smtClean="0"/>
              <a:t>1</a:t>
            </a:fld>
            <a:endParaRPr lang="en-US" dirty="0"/>
          </a:p>
        </p:txBody>
      </p:sp>
    </p:spTree>
    <p:extLst>
      <p:ext uri="{BB962C8B-B14F-4D97-AF65-F5344CB8AC3E}">
        <p14:creationId xmlns:p14="http://schemas.microsoft.com/office/powerpoint/2010/main" val="2926149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A62F8C04-07C7-494A-B15F-FC225D3F3095}" type="slidenum">
              <a:rPr lang="en-US" smtClean="0"/>
              <a:t>10</a:t>
            </a:fld>
            <a:endParaRPr lang="en-US" dirty="0"/>
          </a:p>
        </p:txBody>
      </p:sp>
    </p:spTree>
    <p:extLst>
      <p:ext uri="{BB962C8B-B14F-4D97-AF65-F5344CB8AC3E}">
        <p14:creationId xmlns:p14="http://schemas.microsoft.com/office/powerpoint/2010/main" val="3896553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Please note:</a:t>
            </a:r>
            <a:endParaRPr lang="en-US" dirty="0"/>
          </a:p>
          <a:p>
            <a:r>
              <a:rPr lang="en-US" dirty="0"/>
              <a:t>*Summary of Expenditures:</a:t>
            </a:r>
          </a:p>
          <a:p>
            <a:r>
              <a:rPr lang="en-US" dirty="0"/>
              <a:t> 	</a:t>
            </a:r>
            <a:r>
              <a:rPr lang="en-US" b="1" dirty="0"/>
              <a:t>Section II</a:t>
            </a:r>
            <a:r>
              <a:rPr lang="en-US" dirty="0"/>
              <a:t> Expenditures can be used for </a:t>
            </a:r>
            <a:r>
              <a:rPr lang="en-US" b="1" dirty="0"/>
              <a:t>all funding years</a:t>
            </a:r>
            <a:r>
              <a:rPr lang="en-US" dirty="0"/>
              <a:t> </a:t>
            </a:r>
          </a:p>
          <a:p>
            <a:r>
              <a:rPr lang="en-US" b="1" dirty="0"/>
              <a:t>	Section III</a:t>
            </a:r>
            <a:r>
              <a:rPr lang="en-US" dirty="0"/>
              <a:t> can be used </a:t>
            </a:r>
            <a:r>
              <a:rPr lang="en-US" b="1" dirty="0"/>
              <a:t>for years 4 and 5 </a:t>
            </a:r>
            <a:r>
              <a:rPr lang="en-US" dirty="0"/>
              <a:t> allocations only.</a:t>
            </a:r>
          </a:p>
          <a:p>
            <a:r>
              <a:rPr lang="en-US" dirty="0"/>
              <a:t> </a:t>
            </a: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62F8C04-07C7-494A-B15F-FC225D3F3095}" type="slidenum">
              <a:rPr lang="en-US" smtClean="0"/>
              <a:t>11</a:t>
            </a:fld>
            <a:endParaRPr lang="en-US" dirty="0"/>
          </a:p>
        </p:txBody>
      </p:sp>
    </p:spTree>
    <p:extLst>
      <p:ext uri="{BB962C8B-B14F-4D97-AF65-F5344CB8AC3E}">
        <p14:creationId xmlns:p14="http://schemas.microsoft.com/office/powerpoint/2010/main" val="3585107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 do these claim option mean?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My school wants to claim </a:t>
            </a:r>
            <a:r>
              <a:rPr lang="en-US" sz="1200" b="1" kern="1200" dirty="0">
                <a:solidFill>
                  <a:schemeClr val="tx1"/>
                </a:solidFill>
                <a:effectLst/>
                <a:latin typeface="+mn-lt"/>
                <a:ea typeface="+mn-ea"/>
                <a:cs typeface="+mn-cs"/>
              </a:rPr>
              <a:t>only</a:t>
            </a:r>
            <a:r>
              <a:rPr lang="en-US" sz="1200" kern="1200" dirty="0">
                <a:solidFill>
                  <a:schemeClr val="tx1"/>
                </a:solidFill>
                <a:effectLst/>
                <a:latin typeface="+mn-lt"/>
                <a:ea typeface="+mn-ea"/>
                <a:cs typeface="+mn-cs"/>
              </a:rPr>
              <a:t> the approved, unreimbursed expenditures. (Schools whose approved, unreimbursed expenditures are greater than or equal to the total available funds should check this box.)</a:t>
            </a:r>
          </a:p>
          <a:p>
            <a:r>
              <a:rPr lang="en-US" sz="1200" kern="1200" dirty="0">
                <a:solidFill>
                  <a:schemeClr val="tx1"/>
                </a:solidFill>
                <a:effectLst/>
                <a:latin typeface="+mn-lt"/>
                <a:ea typeface="+mn-ea"/>
                <a:cs typeface="+mn-cs"/>
              </a:rPr>
              <a:t>☐ Complete and submit pages 1-2.  No further documentation is required.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My school wants to claim funds and has </a:t>
            </a:r>
            <a:r>
              <a:rPr lang="en-US" sz="1200" b="1" kern="1200" dirty="0">
                <a:solidFill>
                  <a:schemeClr val="tx1"/>
                </a:solidFill>
                <a:effectLst/>
                <a:latin typeface="+mn-lt"/>
                <a:ea typeface="+mn-ea"/>
                <a:cs typeface="+mn-cs"/>
              </a:rPr>
              <a:t>$0 in approved, unreimbursed expenditures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Complete pages 1-4, including Summary of Expenditures* section.</a:t>
            </a:r>
          </a:p>
          <a:p>
            <a:r>
              <a:rPr lang="en-US" sz="1200" kern="1200" dirty="0">
                <a:solidFill>
                  <a:schemeClr val="tx1"/>
                </a:solidFill>
                <a:effectLst/>
                <a:latin typeface="+mn-lt"/>
                <a:ea typeface="+mn-ea"/>
                <a:cs typeface="+mn-cs"/>
              </a:rPr>
              <a:t>☐ Submit invoices listing items purchased.</a:t>
            </a:r>
          </a:p>
          <a:p>
            <a:r>
              <a:rPr lang="en-US" sz="1200" kern="1200" dirty="0">
                <a:solidFill>
                  <a:schemeClr val="tx1"/>
                </a:solidFill>
                <a:effectLst/>
                <a:latin typeface="+mn-lt"/>
                <a:ea typeface="+mn-ea"/>
                <a:cs typeface="+mn-cs"/>
              </a:rPr>
              <a:t>☐ Provide proof of payment such as cancelled checks.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My school has approved, unreimbursed expenditures, and we have more total available funds that we would like to claim.</a:t>
            </a:r>
          </a:p>
          <a:p>
            <a:r>
              <a:rPr lang="en-US" sz="1200" kern="1200" dirty="0">
                <a:solidFill>
                  <a:schemeClr val="tx1"/>
                </a:solidFill>
                <a:effectLst/>
                <a:latin typeface="+mn-lt"/>
                <a:ea typeface="+mn-ea"/>
                <a:cs typeface="+mn-cs"/>
              </a:rPr>
              <a:t> 	☐ Complete pages 1-4, including Summary of Expenditures* section.</a:t>
            </a:r>
          </a:p>
          <a:p>
            <a:r>
              <a:rPr lang="en-US" sz="1200" kern="1200" dirty="0">
                <a:solidFill>
                  <a:schemeClr val="tx1"/>
                </a:solidFill>
                <a:effectLst/>
                <a:latin typeface="+mn-lt"/>
                <a:ea typeface="+mn-ea"/>
                <a:cs typeface="+mn-cs"/>
              </a:rPr>
              <a:t>☐ Submit invoices listing items purchased.</a:t>
            </a:r>
          </a:p>
          <a:p>
            <a:r>
              <a:rPr lang="en-US" sz="1200" kern="1200" dirty="0">
                <a:solidFill>
                  <a:schemeClr val="tx1"/>
                </a:solidFill>
                <a:effectLst/>
                <a:latin typeface="+mn-lt"/>
                <a:ea typeface="+mn-ea"/>
                <a:cs typeface="+mn-cs"/>
              </a:rPr>
              <a:t>☐ Provide proof of payment such as cancelled checks. </a:t>
            </a:r>
          </a:p>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A62F8C04-07C7-494A-B15F-FC225D3F3095}" type="slidenum">
              <a:rPr lang="en-US" smtClean="0"/>
              <a:t>12</a:t>
            </a:fld>
            <a:endParaRPr lang="en-US" dirty="0"/>
          </a:p>
        </p:txBody>
      </p:sp>
    </p:spTree>
    <p:extLst>
      <p:ext uri="{BB962C8B-B14F-4D97-AF65-F5344CB8AC3E}">
        <p14:creationId xmlns:p14="http://schemas.microsoft.com/office/powerpoint/2010/main" val="184366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Invoices and proof of payment – what does this look like: </a:t>
            </a:r>
          </a:p>
          <a:p>
            <a:pPr marL="171450" indent="-171450">
              <a:buFont typeface="Arial" panose="020B0604020202020204" pitchFamily="34" charset="0"/>
              <a:buChar char="•"/>
            </a:pPr>
            <a:r>
              <a:rPr lang="en-US" dirty="0"/>
              <a:t>Invoices MUST be detailed </a:t>
            </a:r>
          </a:p>
          <a:p>
            <a:pPr marL="171450" indent="-171450">
              <a:buFont typeface="Arial" panose="020B0604020202020204" pitchFamily="34" charset="0"/>
              <a:buChar char="•"/>
            </a:pPr>
            <a:r>
              <a:rPr lang="en-US" dirty="0"/>
              <a:t>Must be able to match amounts on the invoice with the amounts on sections II and III </a:t>
            </a:r>
          </a:p>
          <a:p>
            <a:pPr marL="171450" indent="-171450">
              <a:buFont typeface="Arial" panose="020B0604020202020204" pitchFamily="34" charset="0"/>
              <a:buChar char="•"/>
            </a:pPr>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A62F8C04-07C7-494A-B15F-FC225D3F3095}" type="slidenum">
              <a:rPr lang="en-US" smtClean="0"/>
              <a:t>13</a:t>
            </a:fld>
            <a:endParaRPr lang="en-US" dirty="0"/>
          </a:p>
        </p:txBody>
      </p:sp>
    </p:spTree>
    <p:extLst>
      <p:ext uri="{BB962C8B-B14F-4D97-AF65-F5344CB8AC3E}">
        <p14:creationId xmlns:p14="http://schemas.microsoft.com/office/powerpoint/2010/main" val="1888297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A62F8C04-07C7-494A-B15F-FC225D3F3095}" type="slidenum">
              <a:rPr lang="en-US" smtClean="0"/>
              <a:t>14</a:t>
            </a:fld>
            <a:endParaRPr lang="en-US" dirty="0"/>
          </a:p>
        </p:txBody>
      </p:sp>
    </p:spTree>
    <p:extLst>
      <p:ext uri="{BB962C8B-B14F-4D97-AF65-F5344CB8AC3E}">
        <p14:creationId xmlns:p14="http://schemas.microsoft.com/office/powerpoint/2010/main" val="4255807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sng"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Proofs of Payment</a:t>
            </a:r>
            <a:endParaRPr kumimoji="0" lang="en-US" altLang="en-US" sz="800" b="0" i="0" u="none" strike="noStrike" cap="none" normalizeH="0" baseline="0" dirty="0">
              <a:ln>
                <a:noFill/>
              </a:ln>
              <a:solidFill>
                <a:schemeClr val="tx1"/>
              </a:solidFill>
              <a:effectLst/>
            </a:endParaRPr>
          </a:p>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A62F8C04-07C7-494A-B15F-FC225D3F3095}" type="slidenum">
              <a:rPr lang="en-US" smtClean="0"/>
              <a:t>15</a:t>
            </a:fld>
            <a:endParaRPr lang="en-US" dirty="0"/>
          </a:p>
        </p:txBody>
      </p:sp>
    </p:spTree>
    <p:extLst>
      <p:ext uri="{BB962C8B-B14F-4D97-AF65-F5344CB8AC3E}">
        <p14:creationId xmlns:p14="http://schemas.microsoft.com/office/powerpoint/2010/main" val="746072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Because the funds have changed to now include Health and Safety, - projects that are now eligible were not eligible in years 1-3 ( April 1 2013 – March 31, 2016). THEREFORE, we needed to separate projects that are eligible for ALL years (safety) and projects that are only eligible for year 4 -6 (health and safety) </a:t>
            </a:r>
          </a:p>
          <a:p>
            <a:endParaRPr lang="en-US" b="1" dirty="0"/>
          </a:p>
          <a:p>
            <a:r>
              <a:rPr lang="en-US" b="1" dirty="0"/>
              <a:t>The detailed list is in the application and will be seen in a later slide </a:t>
            </a:r>
          </a:p>
          <a:p>
            <a:endParaRPr lang="en-US" b="1" dirty="0"/>
          </a:p>
          <a:p>
            <a:endParaRPr lang="en-US" dirty="0"/>
          </a:p>
          <a:p>
            <a:r>
              <a:rPr lang="en-US" b="1" dirty="0"/>
              <a:t>Project expenditures made on or after April 1, 2013 and submitted by March 31, 2020.</a:t>
            </a:r>
          </a:p>
          <a:p>
            <a:endParaRPr lang="en-US" dirty="0"/>
          </a:p>
          <a:p>
            <a:r>
              <a:rPr lang="en-US" dirty="0"/>
              <a:t>Access control systems. These may include:</a:t>
            </a:r>
          </a:p>
          <a:p>
            <a:r>
              <a:rPr lang="en-US" dirty="0"/>
              <a:t>o	An intercom to speak to visitors;</a:t>
            </a:r>
          </a:p>
          <a:p>
            <a:r>
              <a:rPr lang="en-US" dirty="0"/>
              <a:t>o	Remote electronic door unlatching system;</a:t>
            </a:r>
          </a:p>
          <a:p>
            <a:r>
              <a:rPr lang="en-US" dirty="0"/>
              <a:t>o	External cameras;</a:t>
            </a:r>
          </a:p>
          <a:p>
            <a:r>
              <a:rPr lang="en-US" dirty="0"/>
              <a:t>o	Interface with the building management system and</a:t>
            </a:r>
          </a:p>
          <a:p>
            <a:r>
              <a:rPr lang="en-US" dirty="0"/>
              <a:t>o	Central lockdown buttons, etc.</a:t>
            </a:r>
          </a:p>
          <a:p>
            <a:r>
              <a:rPr lang="en-US" dirty="0"/>
              <a:t>Door replacement;</a:t>
            </a:r>
          </a:p>
          <a:p>
            <a:r>
              <a:rPr lang="en-US" dirty="0"/>
              <a:t>o	Door hardware replacement;</a:t>
            </a:r>
          </a:p>
          <a:p>
            <a:r>
              <a:rPr lang="en-US" dirty="0"/>
              <a:t>o	Door frame replacement;</a:t>
            </a:r>
          </a:p>
          <a:p>
            <a:r>
              <a:rPr lang="en-US" dirty="0"/>
              <a:t>o	Sidelight removal;</a:t>
            </a:r>
          </a:p>
          <a:p>
            <a:r>
              <a:rPr lang="en-US" dirty="0"/>
              <a:t>o	Sidelight frame replacement;</a:t>
            </a:r>
          </a:p>
          <a:p>
            <a:r>
              <a:rPr lang="en-US" dirty="0"/>
              <a:t>o	Change size of door or window vision panels to limit opening size;</a:t>
            </a:r>
          </a:p>
          <a:p>
            <a:r>
              <a:rPr lang="en-US" dirty="0"/>
              <a:t>o	Change door or sidelight glass materials;</a:t>
            </a:r>
          </a:p>
          <a:p>
            <a:r>
              <a:rPr lang="en-US" dirty="0"/>
              <a:t>o	Bars, grills or other protective measures over existing glass to prevent access; </a:t>
            </a:r>
          </a:p>
          <a:p>
            <a:endParaRPr lang="en-US" dirty="0"/>
          </a:p>
          <a:p>
            <a:r>
              <a:rPr lang="en-US" dirty="0"/>
              <a:t>**Please not other items have been approved, however the list is too long to add to the application.  Add to the application and if we can – we will approve, if we can’t we will notify you. </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62F8C04-07C7-494A-B15F-FC225D3F3095}" type="slidenum">
              <a:rPr lang="en-US" smtClean="0"/>
              <a:t>16</a:t>
            </a:fld>
            <a:endParaRPr lang="en-US" dirty="0"/>
          </a:p>
        </p:txBody>
      </p:sp>
    </p:spTree>
    <p:extLst>
      <p:ext uri="{BB962C8B-B14F-4D97-AF65-F5344CB8AC3E}">
        <p14:creationId xmlns:p14="http://schemas.microsoft.com/office/powerpoint/2010/main" val="2865397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These project expenditures must have been made on or after April 1, 2016 – March 31, 2020</a:t>
            </a:r>
          </a:p>
          <a:p>
            <a:pPr defTabSz="924458">
              <a:defRPr/>
            </a:pPr>
            <a:endParaRPr lang="en-US" dirty="0"/>
          </a:p>
          <a:p>
            <a:pPr defTabSz="924458">
              <a:defRPr/>
            </a:pPr>
            <a:r>
              <a:rPr lang="en-US" dirty="0"/>
              <a:t>Because the language changed in the legislation to include </a:t>
            </a:r>
            <a:r>
              <a:rPr lang="en-US" b="1" dirty="0"/>
              <a:t>Health </a:t>
            </a:r>
            <a:r>
              <a:rPr lang="en-US" dirty="0"/>
              <a:t>and Safety we were able to expand the list of eligible items. </a:t>
            </a:r>
          </a:p>
          <a:p>
            <a:pPr marL="0" marR="0" lvl="0" indent="0" algn="l" defTabSz="924458" rtl="0" eaLnBrk="1" fontAlgn="auto" latinLnBrk="0" hangingPunct="1">
              <a:lnSpc>
                <a:spcPct val="100000"/>
              </a:lnSpc>
              <a:spcBef>
                <a:spcPts val="0"/>
              </a:spcBef>
              <a:spcAft>
                <a:spcPts val="0"/>
              </a:spcAft>
              <a:buClrTx/>
              <a:buSzTx/>
              <a:buFontTx/>
              <a:buNone/>
              <a:tabLst/>
              <a:defRPr/>
            </a:pPr>
            <a:r>
              <a:rPr lang="en-US" dirty="0"/>
              <a:t>**Please not other items have been approved, however the list is too long to add to the application.  Add to the application and if we can – we will approve, if we can’t we will notify you. </a:t>
            </a:r>
          </a:p>
          <a:p>
            <a:pPr marL="0" marR="0" lvl="0" indent="0" algn="l" defTabSz="924458" rtl="0" eaLnBrk="1" fontAlgn="auto" latinLnBrk="0" hangingPunct="1">
              <a:lnSpc>
                <a:spcPct val="100000"/>
              </a:lnSpc>
              <a:spcBef>
                <a:spcPts val="0"/>
              </a:spcBef>
              <a:spcAft>
                <a:spcPts val="0"/>
              </a:spcAft>
              <a:buClrTx/>
              <a:buSzTx/>
              <a:buFontTx/>
              <a:buNone/>
              <a:tabLst/>
              <a:defRPr/>
            </a:pPr>
            <a:r>
              <a:rPr lang="en-US" b="1" dirty="0"/>
              <a:t>A few of these items include: D-20 and other fire safety trainings </a:t>
            </a:r>
          </a:p>
          <a:p>
            <a:pPr marL="0" marR="0" lvl="0" indent="0" algn="l" defTabSz="924458" rtl="0" eaLnBrk="1" fontAlgn="auto" latinLnBrk="0" hangingPunct="1">
              <a:lnSpc>
                <a:spcPct val="100000"/>
              </a:lnSpc>
              <a:spcBef>
                <a:spcPts val="0"/>
              </a:spcBef>
              <a:spcAft>
                <a:spcPts val="0"/>
              </a:spcAft>
              <a:buClrTx/>
              <a:buSzTx/>
              <a:buFontTx/>
              <a:buNone/>
              <a:tabLst/>
              <a:defRPr/>
            </a:pPr>
            <a:endParaRPr lang="en-US" dirty="0"/>
          </a:p>
          <a:p>
            <a:pPr defTabSz="924458">
              <a:defRPr/>
            </a:pPr>
            <a:endParaRPr lang="en-US" dirty="0"/>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62F8C04-07C7-494A-B15F-FC225D3F3095}" type="slidenum">
              <a:rPr lang="en-US" smtClean="0"/>
              <a:t>17</a:t>
            </a:fld>
            <a:endParaRPr lang="en-US" dirty="0"/>
          </a:p>
        </p:txBody>
      </p:sp>
    </p:spTree>
    <p:extLst>
      <p:ext uri="{BB962C8B-B14F-4D97-AF65-F5344CB8AC3E}">
        <p14:creationId xmlns:p14="http://schemas.microsoft.com/office/powerpoint/2010/main" val="3758458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62F8C04-07C7-494A-B15F-FC225D3F3095}" type="slidenum">
              <a:rPr lang="en-US" smtClean="0"/>
              <a:t>18</a:t>
            </a:fld>
            <a:endParaRPr lang="en-US" dirty="0"/>
          </a:p>
        </p:txBody>
      </p:sp>
    </p:spTree>
    <p:extLst>
      <p:ext uri="{BB962C8B-B14F-4D97-AF65-F5344CB8AC3E}">
        <p14:creationId xmlns:p14="http://schemas.microsoft.com/office/powerpoint/2010/main" val="589702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A62F8C04-07C7-494A-B15F-FC225D3F3095}" type="slidenum">
              <a:rPr lang="en-US" smtClean="0"/>
              <a:t>22</a:t>
            </a:fld>
            <a:endParaRPr lang="en-US" dirty="0"/>
          </a:p>
        </p:txBody>
      </p:sp>
    </p:spTree>
    <p:extLst>
      <p:ext uri="{BB962C8B-B14F-4D97-AF65-F5344CB8AC3E}">
        <p14:creationId xmlns:p14="http://schemas.microsoft.com/office/powerpoint/2010/main" val="228011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A62F8C04-07C7-494A-B15F-FC225D3F3095}" type="slidenum">
              <a:rPr lang="en-US" smtClean="0"/>
              <a:t>2</a:t>
            </a:fld>
            <a:endParaRPr lang="en-US" dirty="0"/>
          </a:p>
        </p:txBody>
      </p:sp>
    </p:spTree>
    <p:extLst>
      <p:ext uri="{BB962C8B-B14F-4D97-AF65-F5344CB8AC3E}">
        <p14:creationId xmlns:p14="http://schemas.microsoft.com/office/powerpoint/2010/main" val="1092052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section is OPTIONAL </a:t>
            </a:r>
          </a:p>
          <a:p>
            <a:r>
              <a:rPr lang="en-US" dirty="0"/>
              <a:t>Your school would use this section of the form only if your school and others were working together to get a reduced price on products</a:t>
            </a:r>
          </a:p>
          <a:p>
            <a:r>
              <a:rPr lang="en-US" dirty="0"/>
              <a:t>For example:</a:t>
            </a:r>
          </a:p>
          <a:p>
            <a:r>
              <a:rPr lang="en-US" dirty="0"/>
              <a:t>You and other schools were going to replace all of the door locks and you find out that the vendor will give you a better deal if you purchase a higher number of locks. </a:t>
            </a:r>
          </a:p>
          <a:p>
            <a:r>
              <a:rPr lang="en-US" dirty="0"/>
              <a:t>SO, because you can get a better deal on the locks, your school and the others would collaborate and go in on the same contract with the same vendor. </a:t>
            </a:r>
          </a:p>
          <a:p>
            <a:r>
              <a:rPr lang="en-US" dirty="0"/>
              <a:t>Whoever is the lead on the contract would need to be identified on each school’s of the reimbursement forms and a copy of the contract/invoice would need to be submitted with each reimbursement form. That way if we have any questions we know who the lead is. </a:t>
            </a:r>
          </a:p>
          <a:p>
            <a:endParaRPr lang="en-US" dirty="0"/>
          </a:p>
          <a:p>
            <a:r>
              <a:rPr lang="en-US" dirty="0"/>
              <a:t>We are not sure this will work for everyone, and again this is optional but we wanted to give you the option to receive better pricing. </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62F8C04-07C7-494A-B15F-FC225D3F3095}" type="slidenum">
              <a:rPr lang="en-US" smtClean="0"/>
              <a:t>24</a:t>
            </a:fld>
            <a:endParaRPr lang="en-US"/>
          </a:p>
        </p:txBody>
      </p:sp>
    </p:spTree>
    <p:extLst>
      <p:ext uri="{BB962C8B-B14F-4D97-AF65-F5344CB8AC3E}">
        <p14:creationId xmlns:p14="http://schemas.microsoft.com/office/powerpoint/2010/main" val="836540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MUST be completed </a:t>
            </a:r>
          </a:p>
          <a:p>
            <a:r>
              <a:rPr lang="en-US" dirty="0"/>
              <a:t>It is to certify that what you have reported is in accordance to regulations and guidelines and ethical </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62F8C04-07C7-494A-B15F-FC225D3F3095}" type="slidenum">
              <a:rPr lang="en-US" smtClean="0"/>
              <a:t>25</a:t>
            </a:fld>
            <a:endParaRPr lang="en-US"/>
          </a:p>
        </p:txBody>
      </p:sp>
    </p:spTree>
    <p:extLst>
      <p:ext uri="{BB962C8B-B14F-4D97-AF65-F5344CB8AC3E}">
        <p14:creationId xmlns:p14="http://schemas.microsoft.com/office/powerpoint/2010/main" val="3143556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62F8C04-07C7-494A-B15F-FC225D3F3095}" type="slidenum">
              <a:rPr lang="en-US" smtClean="0"/>
              <a:t>26</a:t>
            </a:fld>
            <a:endParaRPr lang="en-US" dirty="0"/>
          </a:p>
        </p:txBody>
      </p:sp>
    </p:spTree>
    <p:extLst>
      <p:ext uri="{BB962C8B-B14F-4D97-AF65-F5344CB8AC3E}">
        <p14:creationId xmlns:p14="http://schemas.microsoft.com/office/powerpoint/2010/main" val="1412203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this link, you will see the Guidance, Instructions and allocations. </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62F8C04-07C7-494A-B15F-FC225D3F3095}" type="slidenum">
              <a:rPr lang="en-US" smtClean="0"/>
              <a:t>27</a:t>
            </a:fld>
            <a:endParaRPr lang="en-US" dirty="0"/>
          </a:p>
        </p:txBody>
      </p:sp>
    </p:spTree>
    <p:extLst>
      <p:ext uri="{BB962C8B-B14F-4D97-AF65-F5344CB8AC3E}">
        <p14:creationId xmlns:p14="http://schemas.microsoft.com/office/powerpoint/2010/main" val="3951193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If your school is not listed, and you have not previously submitted a request, you must complete both the NYSED Substitute W-9 form and the Payee Information form (which can be found at the second link), and return it by mail with an </a:t>
            </a:r>
            <a:r>
              <a:rPr lang="en-US" b="1" dirty="0">
                <a:effectLst/>
              </a:rPr>
              <a:t>original signature </a:t>
            </a:r>
            <a:r>
              <a:rPr lang="en-US" dirty="0">
                <a:effectLst/>
              </a:rPr>
              <a:t>(photocopies are not accepted) to the Office of Grants Management.</a:t>
            </a:r>
          </a:p>
          <a:p>
            <a:endParaRPr lang="en-US" dirty="0">
              <a:effectLst/>
            </a:endParaRPr>
          </a:p>
          <a:p>
            <a:r>
              <a:rPr lang="en-US" dirty="0">
                <a:effectLst/>
              </a:rPr>
              <a:t>Schools that have submitted Substitute W-9s that are not included on the list were most likely sent letters requesting additional information and are still pending.  If you are one of these schools, please respond to the Department’s request for additional information at your earliest possible convenience.</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62F8C04-07C7-494A-B15F-FC225D3F3095}" type="slidenum">
              <a:rPr lang="en-US" smtClean="0"/>
              <a:t>28</a:t>
            </a:fld>
            <a:endParaRPr lang="en-US" dirty="0"/>
          </a:p>
        </p:txBody>
      </p:sp>
    </p:spTree>
    <p:extLst>
      <p:ext uri="{BB962C8B-B14F-4D97-AF65-F5344CB8AC3E}">
        <p14:creationId xmlns:p14="http://schemas.microsoft.com/office/powerpoint/2010/main" val="3182803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62F8C04-07C7-494A-B15F-FC225D3F3095}" type="slidenum">
              <a:rPr lang="en-US" smtClean="0"/>
              <a:t>29</a:t>
            </a:fld>
            <a:endParaRPr lang="en-US" dirty="0"/>
          </a:p>
        </p:txBody>
      </p:sp>
    </p:spTree>
    <p:extLst>
      <p:ext uri="{BB962C8B-B14F-4D97-AF65-F5344CB8AC3E}">
        <p14:creationId xmlns:p14="http://schemas.microsoft.com/office/powerpoint/2010/main" val="3122953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62F8C04-07C7-494A-B15F-FC225D3F3095}" type="slidenum">
              <a:rPr lang="en-US" smtClean="0"/>
              <a:t>3</a:t>
            </a:fld>
            <a:endParaRPr lang="en-US" dirty="0"/>
          </a:p>
        </p:txBody>
      </p:sp>
    </p:spTree>
    <p:extLst>
      <p:ext uri="{BB962C8B-B14F-4D97-AF65-F5344CB8AC3E}">
        <p14:creationId xmlns:p14="http://schemas.microsoft.com/office/powerpoint/2010/main" val="2256717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Approved expenditures can date back to April 1, 2013. </a:t>
            </a:r>
          </a:p>
          <a:p>
            <a:r>
              <a:rPr lang="en-US" dirty="0"/>
              <a:t>PLEASE NOTE for any health related approved items this is only for years 4 -6  funds from years 1-3 will not be used for the health related items and this is clearly outlined on the application</a:t>
            </a:r>
          </a:p>
          <a:p>
            <a:endParaRPr lang="en-US" dirty="0"/>
          </a:p>
          <a:p>
            <a:r>
              <a:rPr lang="en-US" dirty="0"/>
              <a:t>You do NOT have to wait for the deadline to submit your application – once you are ready – send it in. You will receive your funds faster this way. </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62F8C04-07C7-494A-B15F-FC225D3F3095}" type="slidenum">
              <a:rPr lang="en-US" smtClean="0"/>
              <a:t>4</a:t>
            </a:fld>
            <a:endParaRPr lang="en-US" dirty="0"/>
          </a:p>
        </p:txBody>
      </p:sp>
    </p:spTree>
    <p:extLst>
      <p:ext uri="{BB962C8B-B14F-4D97-AF65-F5344CB8AC3E}">
        <p14:creationId xmlns:p14="http://schemas.microsoft.com/office/powerpoint/2010/main" val="946417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Enrollment that was submitted from the BEDS collection divided into the amount of funds gave us a per pupil amount that was multiplied by each schools enrollment to determine each allocation. </a:t>
            </a:r>
          </a:p>
          <a:p>
            <a:endParaRPr lang="en-US" dirty="0"/>
          </a:p>
          <a:p>
            <a:endParaRPr lang="en-US" dirty="0"/>
          </a:p>
          <a:p>
            <a:r>
              <a:rPr lang="en-US" dirty="0"/>
              <a:t>NYSED posted the Year 6 Allocation (plus any remaining Funds from Yeas 1- 5) on the nonpublic school/SORIS website. </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62F8C04-07C7-494A-B15F-FC225D3F3095}" type="slidenum">
              <a:rPr lang="en-US" smtClean="0"/>
              <a:t>5</a:t>
            </a:fld>
            <a:endParaRPr lang="en-US" dirty="0"/>
          </a:p>
        </p:txBody>
      </p:sp>
    </p:spTree>
    <p:extLst>
      <p:ext uri="{BB962C8B-B14F-4D97-AF65-F5344CB8AC3E}">
        <p14:creationId xmlns:p14="http://schemas.microsoft.com/office/powerpoint/2010/main" val="1073363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In program years 1-5 of the grant, many schools had projects whose costs were above their allocations for that year.  For example, a school may have had a $2,000 allocation and completed a $12,000 door replacement project, leaving $10,000 in approved, but unreimbursed, costs for the school.  If this is the circumstance of your school, you will see the APPROVED, UNREIMBURSED EXPENDITURES in Column H, next to TOTAL AVAILABLE FUNDS Column</a:t>
            </a:r>
          </a:p>
          <a:p>
            <a:pPr defTabSz="924458">
              <a:defRPr/>
            </a:pPr>
            <a:endParaRPr lang="en-US" dirty="0"/>
          </a:p>
          <a:p>
            <a:pPr defTabSz="924458">
              <a:defRPr/>
            </a:pPr>
            <a:r>
              <a:rPr lang="en-US" dirty="0"/>
              <a:t>In a later slide we will show you the allocation spreadsheet for each of these titles.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Schools reimbursed for approved expenses, up to the amount of their Total Available Funds (Year 6 Allocation + Remaining Funds, if any, from years 1-5 Allocations). </a:t>
            </a: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62F8C04-07C7-494A-B15F-FC225D3F3095}" type="slidenum">
              <a:rPr lang="en-US" smtClean="0"/>
              <a:t>6</a:t>
            </a:fld>
            <a:endParaRPr lang="en-US" dirty="0"/>
          </a:p>
        </p:txBody>
      </p:sp>
    </p:spTree>
    <p:extLst>
      <p:ext uri="{BB962C8B-B14F-4D97-AF65-F5344CB8AC3E}">
        <p14:creationId xmlns:p14="http://schemas.microsoft.com/office/powerpoint/2010/main" val="2524775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A62F8C04-07C7-494A-B15F-FC225D3F3095}" type="slidenum">
              <a:rPr lang="en-US" smtClean="0"/>
              <a:t>7</a:t>
            </a:fld>
            <a:endParaRPr lang="en-US" dirty="0"/>
          </a:p>
        </p:txBody>
      </p:sp>
    </p:spTree>
    <p:extLst>
      <p:ext uri="{BB962C8B-B14F-4D97-AF65-F5344CB8AC3E}">
        <p14:creationId xmlns:p14="http://schemas.microsoft.com/office/powerpoint/2010/main" val="1349012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include all of the information that is requested. </a:t>
            </a:r>
          </a:p>
          <a:p>
            <a:r>
              <a:rPr lang="en-US" dirty="0"/>
              <a:t>BEDS, OSC Vendor ID, School information, </a:t>
            </a:r>
          </a:p>
          <a:p>
            <a:r>
              <a:rPr lang="en-US" dirty="0"/>
              <a:t>And the Available Funding information – which can be found on the Allocation Spreadsheet </a:t>
            </a:r>
          </a:p>
          <a:p>
            <a:r>
              <a:rPr lang="en-US" dirty="0"/>
              <a:t>If you do not have a VENDOR ID, in a later slide we will give you the instructions on how to obtain one. </a:t>
            </a:r>
          </a:p>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A62F8C04-07C7-494A-B15F-FC225D3F3095}" type="slidenum">
              <a:rPr lang="en-US" smtClean="0"/>
              <a:t>8</a:t>
            </a:fld>
            <a:endParaRPr lang="en-US" dirty="0"/>
          </a:p>
        </p:txBody>
      </p:sp>
    </p:spTree>
    <p:extLst>
      <p:ext uri="{BB962C8B-B14F-4D97-AF65-F5344CB8AC3E}">
        <p14:creationId xmlns:p14="http://schemas.microsoft.com/office/powerpoint/2010/main" val="506982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Complete </a:t>
            </a:r>
            <a:r>
              <a:rPr lang="en-US" sz="1200" b="1" kern="1200" dirty="0">
                <a:solidFill>
                  <a:schemeClr val="tx1"/>
                </a:solidFill>
                <a:effectLst/>
                <a:latin typeface="+mn-lt"/>
                <a:ea typeface="+mn-ea"/>
                <a:cs typeface="+mn-cs"/>
              </a:rPr>
              <a:t>SECTION I</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Open the allocation list: (insert link) and search for your school’s information.</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Enter the amounts available to your school, from the allocation list, in this table:</a:t>
            </a:r>
          </a:p>
          <a:p>
            <a:pPr lvl="1"/>
            <a:endParaRPr lang="en-US" sz="1200" kern="1200" dirty="0">
              <a:solidFill>
                <a:schemeClr val="tx1"/>
              </a:solidFill>
              <a:effectLst/>
              <a:latin typeface="+mn-lt"/>
              <a:ea typeface="+mn-ea"/>
              <a:cs typeface="+mn-cs"/>
            </a:endParaRPr>
          </a:p>
          <a:p>
            <a:r>
              <a:rPr lang="en-US" b="1" dirty="0"/>
              <a:t>Compare this slide with the next slide. </a:t>
            </a:r>
          </a:p>
          <a:p>
            <a:r>
              <a:rPr lang="en-US" b="1" dirty="0"/>
              <a:t>You will find these values listed on the Allocation spreadsheet</a:t>
            </a:r>
          </a:p>
          <a:p>
            <a:r>
              <a:rPr lang="en-US" b="1" dirty="0"/>
              <a:t>The Year 4 and Year 5 allocations are separated due to the newer language in the legislation concerning the HEALTH and safety  </a:t>
            </a:r>
          </a:p>
          <a:p>
            <a:r>
              <a:rPr lang="en-US" b="1" dirty="0"/>
              <a:t>The Health only relates to years 4 and 5</a:t>
            </a:r>
          </a:p>
          <a:p>
            <a:pPr lvl="1"/>
            <a:endParaRPr lang="en-US" sz="1100" kern="1200" dirty="0">
              <a:solidFill>
                <a:schemeClr val="tx1"/>
              </a:solidFill>
              <a:effectLst/>
              <a:latin typeface="+mn-lt"/>
              <a:ea typeface="+mn-ea"/>
              <a:cs typeface="+mn-cs"/>
            </a:endParaRPr>
          </a:p>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A62F8C04-07C7-494A-B15F-FC225D3F3095}" type="slidenum">
              <a:rPr lang="en-US" smtClean="0"/>
              <a:t>9</a:t>
            </a:fld>
            <a:endParaRPr lang="en-US" dirty="0"/>
          </a:p>
        </p:txBody>
      </p:sp>
    </p:spTree>
    <p:extLst>
      <p:ext uri="{BB962C8B-B14F-4D97-AF65-F5344CB8AC3E}">
        <p14:creationId xmlns:p14="http://schemas.microsoft.com/office/powerpoint/2010/main" val="3747430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12/12/2019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p12.nysed.gov/nonpub/running/#bed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www.p12.nysed.gov/nonpub/schoolsafety/home.html"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www.p12.nysed.gov/nonpub/documents/osc-vendor-ids.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p12.nysed.gov/nonpub/mandatedservices/osc.html"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62"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63"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64"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65"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66"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67"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68"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69"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70"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71"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72"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73"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75" name="Group 74">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76"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77"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78"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79"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80"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88"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0"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2"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84"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85"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86"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87"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89" name="Rectangle 88">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1"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93" name="Rectangle 92">
            <a:extLst>
              <a:ext uri="{FF2B5EF4-FFF2-40B4-BE49-F238E27FC236}">
                <a16:creationId xmlns:a16="http://schemas.microsoft.com/office/drawing/2014/main" id="{66AFD431-09B7-42CA-BF39-9FE5DBE5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solidFill>
            <a:schemeClr val="tx2"/>
          </a:solid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dirty="0"/>
          </a:p>
        </p:txBody>
      </p:sp>
      <p:grpSp>
        <p:nvGrpSpPr>
          <p:cNvPr id="95" name="Group 94">
            <a:extLst>
              <a:ext uri="{FF2B5EF4-FFF2-40B4-BE49-F238E27FC236}">
                <a16:creationId xmlns:a16="http://schemas.microsoft.com/office/drawing/2014/main" id="{9711C96E-3D2D-48C8-AAB9-C1CB02D1D5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tx2">
              <a:lumMod val="90000"/>
            </a:schemeClr>
          </a:solidFill>
        </p:grpSpPr>
        <p:sp>
          <p:nvSpPr>
            <p:cNvPr id="96" name="Freeform 11">
              <a:extLst>
                <a:ext uri="{FF2B5EF4-FFF2-40B4-BE49-F238E27FC236}">
                  <a16:creationId xmlns:a16="http://schemas.microsoft.com/office/drawing/2014/main" id="{0D18AF42-7CD5-4754-91D4-1BE53B5D1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97" name="Freeform 12">
              <a:extLst>
                <a:ext uri="{FF2B5EF4-FFF2-40B4-BE49-F238E27FC236}">
                  <a16:creationId xmlns:a16="http://schemas.microsoft.com/office/drawing/2014/main" id="{A28C8F1A-9407-4D67-8250-D8923BC6D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98" name="Freeform 13">
              <a:extLst>
                <a:ext uri="{FF2B5EF4-FFF2-40B4-BE49-F238E27FC236}">
                  <a16:creationId xmlns:a16="http://schemas.microsoft.com/office/drawing/2014/main" id="{5CE0A2B0-F7F1-442C-A287-CD6F729E2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99" name="Freeform 14">
              <a:extLst>
                <a:ext uri="{FF2B5EF4-FFF2-40B4-BE49-F238E27FC236}">
                  <a16:creationId xmlns:a16="http://schemas.microsoft.com/office/drawing/2014/main" id="{9E69CFA3-AE12-4EAF-A3A1-564BEEFEF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00" name="Freeform 15">
              <a:extLst>
                <a:ext uri="{FF2B5EF4-FFF2-40B4-BE49-F238E27FC236}">
                  <a16:creationId xmlns:a16="http://schemas.microsoft.com/office/drawing/2014/main" id="{ECB64037-2AE8-4CA9-AD8E-7ACC8618F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01" name="Freeform 16">
              <a:extLst>
                <a:ext uri="{FF2B5EF4-FFF2-40B4-BE49-F238E27FC236}">
                  <a16:creationId xmlns:a16="http://schemas.microsoft.com/office/drawing/2014/main" id="{8D319B10-EE8E-453F-A137-D7EEFA2089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02" name="Freeform 17">
              <a:extLst>
                <a:ext uri="{FF2B5EF4-FFF2-40B4-BE49-F238E27FC236}">
                  <a16:creationId xmlns:a16="http://schemas.microsoft.com/office/drawing/2014/main" id="{3283F486-509C-4A42-8EED-794A991D2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103" name="Freeform 18">
              <a:extLst>
                <a:ext uri="{FF2B5EF4-FFF2-40B4-BE49-F238E27FC236}">
                  <a16:creationId xmlns:a16="http://schemas.microsoft.com/office/drawing/2014/main" id="{EBBFBB12-E756-4386-9C17-CA5743838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104" name="Freeform 19">
              <a:extLst>
                <a:ext uri="{FF2B5EF4-FFF2-40B4-BE49-F238E27FC236}">
                  <a16:creationId xmlns:a16="http://schemas.microsoft.com/office/drawing/2014/main" id="{7ADD0E7E-F4A6-4B3F-8A2F-BCBFAFBA23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105" name="Freeform 20">
              <a:extLst>
                <a:ext uri="{FF2B5EF4-FFF2-40B4-BE49-F238E27FC236}">
                  <a16:creationId xmlns:a16="http://schemas.microsoft.com/office/drawing/2014/main" id="{C19FCFB7-5E71-4197-8EC7-2ACB6DB02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106" name="Freeform 21">
              <a:extLst>
                <a:ext uri="{FF2B5EF4-FFF2-40B4-BE49-F238E27FC236}">
                  <a16:creationId xmlns:a16="http://schemas.microsoft.com/office/drawing/2014/main" id="{EAA533FE-4903-48DD-A921-421A9C44AF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107" name="Freeform 22">
              <a:extLst>
                <a:ext uri="{FF2B5EF4-FFF2-40B4-BE49-F238E27FC236}">
                  <a16:creationId xmlns:a16="http://schemas.microsoft.com/office/drawing/2014/main" id="{54CC5D8E-0D6C-4021-B84E-5D6182C0E1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2" name="Title 1"/>
          <p:cNvSpPr>
            <a:spLocks noGrp="1"/>
          </p:cNvSpPr>
          <p:nvPr>
            <p:ph type="ctrTitle"/>
          </p:nvPr>
        </p:nvSpPr>
        <p:spPr>
          <a:xfrm>
            <a:off x="7839756" y="1159566"/>
            <a:ext cx="3662939" cy="4568264"/>
          </a:xfrm>
        </p:spPr>
        <p:txBody>
          <a:bodyPr vert="horz" lIns="91440" tIns="45720" rIns="91440" bIns="45720" rtlCol="0" anchor="ctr">
            <a:normAutofit fontScale="90000"/>
          </a:bodyPr>
          <a:lstStyle/>
          <a:p>
            <a:br>
              <a:rPr lang="en-US" sz="4000" b="1" dirty="0"/>
            </a:br>
            <a:br>
              <a:rPr lang="en-US" sz="4000" b="1" dirty="0"/>
            </a:br>
            <a:br>
              <a:rPr lang="en-US" sz="4000" b="1" dirty="0"/>
            </a:br>
            <a:r>
              <a:rPr lang="en-US" sz="4000" b="1" dirty="0">
                <a:solidFill>
                  <a:schemeClr val="accent1">
                    <a:lumMod val="75000"/>
                  </a:schemeClr>
                </a:solidFill>
              </a:rPr>
              <a:t>New York State Nonpublic School                                                                                             Safety Equipment Grant (NPSE)</a:t>
            </a:r>
            <a:br>
              <a:rPr lang="en-US" dirty="0">
                <a:solidFill>
                  <a:schemeClr val="accent1">
                    <a:lumMod val="75000"/>
                  </a:schemeClr>
                </a:solidFill>
              </a:rPr>
            </a:br>
            <a:br>
              <a:rPr lang="en-US" sz="3600" dirty="0">
                <a:solidFill>
                  <a:schemeClr val="bg1">
                    <a:lumMod val="95000"/>
                    <a:lumOff val="5000"/>
                  </a:schemeClr>
                </a:solidFill>
              </a:rPr>
            </a:br>
            <a:br>
              <a:rPr lang="en-US" sz="3600" dirty="0">
                <a:solidFill>
                  <a:schemeClr val="bg1">
                    <a:lumMod val="95000"/>
                    <a:lumOff val="5000"/>
                  </a:schemeClr>
                </a:solidFill>
              </a:rPr>
            </a:br>
            <a:br>
              <a:rPr lang="en-US" sz="3600" dirty="0">
                <a:solidFill>
                  <a:schemeClr val="bg1">
                    <a:lumMod val="95000"/>
                    <a:lumOff val="5000"/>
                  </a:schemeClr>
                </a:solidFill>
              </a:rPr>
            </a:br>
            <a:endParaRPr lang="en-US" sz="3600" dirty="0">
              <a:solidFill>
                <a:schemeClr val="bg1">
                  <a:lumMod val="95000"/>
                  <a:lumOff val="5000"/>
                </a:schemeClr>
              </a:solidFill>
            </a:endParaRPr>
          </a:p>
        </p:txBody>
      </p:sp>
      <p:sp>
        <p:nvSpPr>
          <p:cNvPr id="109" name="Freeform 6">
            <a:extLst>
              <a:ext uri="{FF2B5EF4-FFF2-40B4-BE49-F238E27FC236}">
                <a16:creationId xmlns:a16="http://schemas.microsoft.com/office/drawing/2014/main" id="{E7D63BAB-D0DB-4F66-92F9-4D2E0A2E5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643468"/>
            <a:ext cx="7560245" cy="5571066"/>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3" name="Subtitle 2"/>
          <p:cNvSpPr>
            <a:spLocks noGrp="1"/>
          </p:cNvSpPr>
          <p:nvPr>
            <p:ph type="subTitle" idx="1"/>
          </p:nvPr>
        </p:nvSpPr>
        <p:spPr>
          <a:xfrm>
            <a:off x="637310" y="1286934"/>
            <a:ext cx="5292436" cy="4284134"/>
          </a:xfrm>
        </p:spPr>
        <p:txBody>
          <a:bodyPr vert="horz" lIns="91440" tIns="45720" rIns="91440" bIns="45720" rtlCol="0" anchor="ctr">
            <a:normAutofit/>
          </a:bodyPr>
          <a:lstStyle/>
          <a:p>
            <a:pPr>
              <a:buFont typeface="Wingdings 3" charset="2"/>
              <a:buChar char=""/>
            </a:pPr>
            <a:endParaRPr lang="en-US" dirty="0">
              <a:solidFill>
                <a:srgbClr val="FFFFFF"/>
              </a:solidFill>
            </a:endParaRPr>
          </a:p>
          <a:p>
            <a:r>
              <a:rPr lang="en-US" dirty="0">
                <a:solidFill>
                  <a:srgbClr val="FFFFFF"/>
                </a:solidFill>
              </a:rPr>
              <a:t>											</a:t>
            </a:r>
          </a:p>
          <a:p>
            <a:r>
              <a:rPr lang="en-US" dirty="0">
                <a:solidFill>
                  <a:srgbClr val="FFFFFF"/>
                </a:solidFill>
              </a:rPr>
              <a:t>										         	Lori Genito, Supervisor of Education 			Programs </a:t>
            </a:r>
          </a:p>
          <a:p>
            <a:r>
              <a:rPr lang="en-US" dirty="0">
                <a:solidFill>
                  <a:srgbClr val="FFFFFF"/>
                </a:solidFill>
              </a:rPr>
              <a:t>												New York State Education Department </a:t>
            </a:r>
          </a:p>
          <a:p>
            <a:endParaRPr lang="en-US" dirty="0">
              <a:solidFill>
                <a:srgbClr val="FFFFFF"/>
              </a:solidFill>
            </a:endParaRPr>
          </a:p>
          <a:p>
            <a:r>
              <a:rPr lang="en-US" dirty="0">
                <a:solidFill>
                  <a:srgbClr val="FFFFFF"/>
                </a:solidFill>
              </a:rPr>
              <a:t>	September 2019</a:t>
            </a:r>
          </a:p>
        </p:txBody>
      </p:sp>
    </p:spTree>
    <p:extLst>
      <p:ext uri="{BB962C8B-B14F-4D97-AF65-F5344CB8AC3E}">
        <p14:creationId xmlns:p14="http://schemas.microsoft.com/office/powerpoint/2010/main" val="331384498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EE96CF-A043-414C-8C4E-2CF7EF0D35AE}"/>
              </a:ext>
            </a:extLst>
          </p:cNvPr>
          <p:cNvPicPr/>
          <p:nvPr/>
        </p:nvPicPr>
        <p:blipFill rotWithShape="1">
          <a:blip r:embed="rId3">
            <a:extLst>
              <a:ext uri="{28A0092B-C50C-407E-A947-70E740481C1C}">
                <a14:useLocalDpi xmlns:a14="http://schemas.microsoft.com/office/drawing/2010/main" val="0"/>
              </a:ext>
            </a:extLst>
          </a:blip>
          <a:srcRect l="820" t="20372" r="69573" b="52450"/>
          <a:stretch/>
        </p:blipFill>
        <p:spPr bwMode="auto">
          <a:xfrm>
            <a:off x="2463614" y="1397668"/>
            <a:ext cx="8765859" cy="4682289"/>
          </a:xfrm>
          <a:prstGeom prst="rect">
            <a:avLst/>
          </a:prstGeom>
          <a:ln>
            <a:noFill/>
          </a:ln>
          <a:extLst>
            <a:ext uri="{53640926-AAD7-44D8-BBD7-CCE9431645EC}">
              <a14:shadowObscured xmlns:a14="http://schemas.microsoft.com/office/drawing/2010/main"/>
            </a:ext>
          </a:extLst>
        </p:spPr>
      </p:pic>
      <p:sp>
        <p:nvSpPr>
          <p:cNvPr id="7" name="Title 6">
            <a:extLst>
              <a:ext uri="{FF2B5EF4-FFF2-40B4-BE49-F238E27FC236}">
                <a16:creationId xmlns:a16="http://schemas.microsoft.com/office/drawing/2014/main" id="{62825F96-F152-4860-9C0E-9B3F471A024E}"/>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4160639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59893" y="2184400"/>
            <a:ext cx="2454052" cy="3946037"/>
          </a:xfrm>
        </p:spPr>
        <p:txBody>
          <a:bodyPr>
            <a:normAutofit/>
          </a:bodyPr>
          <a:lstStyle/>
          <a:p>
            <a:br>
              <a:rPr lang="en-US" sz="3200" dirty="0">
                <a:solidFill>
                  <a:schemeClr val="bg1"/>
                </a:solidFill>
              </a:rPr>
            </a:br>
            <a:r>
              <a:rPr lang="en-US" sz="3200" b="1" dirty="0">
                <a:solidFill>
                  <a:schemeClr val="bg1"/>
                </a:solidFill>
              </a:rPr>
              <a:t>Claim Options</a:t>
            </a:r>
          </a:p>
        </p:txBody>
      </p:sp>
      <p:sp>
        <p:nvSpPr>
          <p:cNvPr id="12"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4" name="Rectangle 13">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DAF0578F-730A-47F4-9778-1011F4B48C0A}"/>
              </a:ext>
            </a:extLst>
          </p:cNvPr>
          <p:cNvGraphicFramePr>
            <a:graphicFrameLocks noGrp="1"/>
          </p:cNvGraphicFramePr>
          <p:nvPr>
            <p:ph idx="1"/>
            <p:extLst>
              <p:ext uri="{D42A27DB-BD31-4B8C-83A1-F6EECF244321}">
                <p14:modId xmlns:p14="http://schemas.microsoft.com/office/powerpoint/2010/main" val="3093614774"/>
              </p:ext>
            </p:extLst>
          </p:nvPr>
        </p:nvGraphicFramePr>
        <p:xfrm>
          <a:off x="4713144" y="275771"/>
          <a:ext cx="6832212" cy="6458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9230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247148-9977-4BAC-9A7D-DD20AD6C60E1}"/>
              </a:ext>
            </a:extLst>
          </p:cNvPr>
          <p:cNvPicPr/>
          <p:nvPr/>
        </p:nvPicPr>
        <p:blipFill rotWithShape="1">
          <a:blip r:embed="rId3"/>
          <a:srcRect l="34889" t="33335" r="18693" b="25398"/>
          <a:stretch/>
        </p:blipFill>
        <p:spPr bwMode="auto">
          <a:xfrm>
            <a:off x="1683657" y="0"/>
            <a:ext cx="10174514" cy="68579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73706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1B5965-25E0-461D-8008-28F14049D639}"/>
              </a:ext>
            </a:extLst>
          </p:cNvPr>
          <p:cNvSpPr/>
          <p:nvPr/>
        </p:nvSpPr>
        <p:spPr>
          <a:xfrm>
            <a:off x="1901371" y="3704"/>
            <a:ext cx="8490857" cy="5665141"/>
          </a:xfrm>
          <a:prstGeom prst="rect">
            <a:avLst/>
          </a:prstGeom>
        </p:spPr>
        <p:txBody>
          <a:bodyPr wrap="square">
            <a:spAutoFit/>
          </a:bodyPr>
          <a:lstStyle/>
          <a:p>
            <a:pPr>
              <a:lnSpc>
                <a:spcPct val="107000"/>
              </a:lnSpc>
            </a:pPr>
            <a:r>
              <a:rPr lang="en-US" b="1"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Times New Roman" panose="02020603050405020304" pitchFamily="18" charset="0"/>
                <a:ea typeface="Calibri" panose="020F0502020204030204" pitchFamily="34" charset="0"/>
                <a:cs typeface="Times New Roman" panose="02020603050405020304" pitchFamily="18" charset="0"/>
              </a:rPr>
              <a:t>In order to determine if the claimed expenditures are eligible for reimbursement, schools must submit detailed invoices and proofs of payment.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u="sng" dirty="0">
                <a:latin typeface="Times New Roman" panose="02020603050405020304" pitchFamily="18" charset="0"/>
                <a:ea typeface="Calibri" panose="020F0502020204030204" pitchFamily="34" charset="0"/>
                <a:cs typeface="Times New Roman" panose="02020603050405020304" pitchFamily="18" charset="0"/>
              </a:rPr>
              <a:t>Invoices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Times New Roman" panose="02020603050405020304" pitchFamily="18" charset="0"/>
                <a:ea typeface="Calibri" panose="020F0502020204030204" pitchFamily="34" charset="0"/>
                <a:cs typeface="Times New Roman" panose="02020603050405020304" pitchFamily="18" charset="0"/>
              </a:rPr>
              <a:t>Please ensure that invoices are detailed.  They should include the vendor name and address, date of work performed, school and address where work was performed, description of work completed, costs of work, etc.  If the invoices do not describe the work completed, then please provide additional information from the vendor.  The Department needs to be able to match the amounts on the invoices to the amounts listed in Sections II and III of the reimbursement form.</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Times New Roman" panose="02020603050405020304" pitchFamily="18" charset="0"/>
                <a:ea typeface="Calibri" panose="020F0502020204030204" pitchFamily="34" charset="0"/>
                <a:cs typeface="Times New Roman" panose="02020603050405020304" pitchFamily="18" charset="0"/>
              </a:rPr>
              <a:t>If the SED reviewer is not clear, they will contact your school.  However, the review process will be easier and faster if all information is included with the application.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rPr>
              <a:t>If an eligible scope of work (e.g., internal security cameras) is found on multiple invoices, it would be helpful for the school to include that information with the application. (see example on next slide) </a:t>
            </a:r>
            <a:endParaRPr lang="en-US" dirty="0"/>
          </a:p>
        </p:txBody>
      </p:sp>
    </p:spTree>
    <p:extLst>
      <p:ext uri="{BB962C8B-B14F-4D97-AF65-F5344CB8AC3E}">
        <p14:creationId xmlns:p14="http://schemas.microsoft.com/office/powerpoint/2010/main" val="22012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9DE5B71-5EE3-47D5-9430-2331ECFE980A}"/>
              </a:ext>
            </a:extLst>
          </p:cNvPr>
          <p:cNvSpPr>
            <a:spLocks noGrp="1"/>
          </p:cNvSpPr>
          <p:nvPr>
            <p:ph type="title"/>
          </p:nvPr>
        </p:nvSpPr>
        <p:spPr>
          <a:xfrm>
            <a:off x="2589213" y="4800600"/>
            <a:ext cx="8915400" cy="45719"/>
          </a:xfrm>
        </p:spPr>
        <p:txBody>
          <a:bodyPr>
            <a:normAutofit fontScale="90000"/>
          </a:bodyPr>
          <a:lstStyle/>
          <a:p>
            <a:endParaRPr lang="en-US" dirty="0"/>
          </a:p>
        </p:txBody>
      </p:sp>
      <p:sp>
        <p:nvSpPr>
          <p:cNvPr id="13" name="Text Placeholder 12">
            <a:extLst>
              <a:ext uri="{FF2B5EF4-FFF2-40B4-BE49-F238E27FC236}">
                <a16:creationId xmlns:a16="http://schemas.microsoft.com/office/drawing/2014/main" id="{338918C9-852B-41BC-B5A6-C1A38368D9EE}"/>
              </a:ext>
            </a:extLst>
          </p:cNvPr>
          <p:cNvSpPr>
            <a:spLocks noGrp="1"/>
          </p:cNvSpPr>
          <p:nvPr>
            <p:ph type="body" sz="half" idx="2"/>
          </p:nvPr>
        </p:nvSpPr>
        <p:spPr>
          <a:xfrm>
            <a:off x="2589213" y="4846319"/>
            <a:ext cx="8915400" cy="1581333"/>
          </a:xfrm>
        </p:spPr>
        <p:txBody>
          <a:bodyPr>
            <a:normAutofit/>
          </a:bodyPr>
          <a:lstStyle/>
          <a:p>
            <a:r>
              <a:rPr lang="en-US" sz="1500" dirty="0"/>
              <a:t>Example: Internal Security Cameras - $698</a:t>
            </a:r>
          </a:p>
          <a:p>
            <a:r>
              <a:rPr lang="en-US" sz="1500" dirty="0"/>
              <a:t> Invoice #123 		Company A		$300</a:t>
            </a:r>
          </a:p>
          <a:p>
            <a:r>
              <a:rPr lang="en-US" sz="1500" dirty="0"/>
              <a:t>Invoice #456		Company B		$100</a:t>
            </a:r>
          </a:p>
          <a:p>
            <a:r>
              <a:rPr lang="en-US" sz="1500" dirty="0"/>
              <a:t>Invoice #789		Company C		$298</a:t>
            </a:r>
          </a:p>
          <a:p>
            <a:endParaRPr lang="en-US" dirty="0"/>
          </a:p>
        </p:txBody>
      </p:sp>
      <p:graphicFrame>
        <p:nvGraphicFramePr>
          <p:cNvPr id="14" name="Picture Placeholder 13">
            <a:extLst>
              <a:ext uri="{FF2B5EF4-FFF2-40B4-BE49-F238E27FC236}">
                <a16:creationId xmlns:a16="http://schemas.microsoft.com/office/drawing/2014/main" id="{738E88AC-F3FA-4BB7-93D6-4A1EE964B3C1}"/>
              </a:ext>
            </a:extLst>
          </p:cNvPr>
          <p:cNvGraphicFramePr>
            <a:graphicFrameLocks noGrp="1"/>
          </p:cNvGraphicFramePr>
          <p:nvPr>
            <p:ph type="pic" idx="1"/>
            <p:extLst>
              <p:ext uri="{D42A27DB-BD31-4B8C-83A1-F6EECF244321}">
                <p14:modId xmlns:p14="http://schemas.microsoft.com/office/powerpoint/2010/main" val="4005419517"/>
              </p:ext>
            </p:extLst>
          </p:nvPr>
        </p:nvGraphicFramePr>
        <p:xfrm>
          <a:off x="1567543" y="159657"/>
          <a:ext cx="9694092" cy="4412345"/>
        </p:xfrm>
        <a:graphic>
          <a:graphicData uri="http://schemas.openxmlformats.org/drawingml/2006/table">
            <a:tbl>
              <a:tblPr firstRow="1" firstCol="1" bandRow="1">
                <a:tableStyleId>{5C22544A-7EE6-4342-B048-85BDC9FD1C3A}</a:tableStyleId>
              </a:tblPr>
              <a:tblGrid>
                <a:gridCol w="7753180">
                  <a:extLst>
                    <a:ext uri="{9D8B030D-6E8A-4147-A177-3AD203B41FA5}">
                      <a16:colId xmlns:a16="http://schemas.microsoft.com/office/drawing/2014/main" val="313991906"/>
                    </a:ext>
                  </a:extLst>
                </a:gridCol>
                <a:gridCol w="1940912">
                  <a:extLst>
                    <a:ext uri="{9D8B030D-6E8A-4147-A177-3AD203B41FA5}">
                      <a16:colId xmlns:a16="http://schemas.microsoft.com/office/drawing/2014/main" val="2991404125"/>
                    </a:ext>
                  </a:extLst>
                </a:gridCol>
              </a:tblGrid>
              <a:tr h="1250531">
                <a:tc>
                  <a:txBody>
                    <a:bodyPr/>
                    <a:lstStyle/>
                    <a:p>
                      <a:pPr marL="0" marR="0" algn="ctr">
                        <a:lnSpc>
                          <a:spcPct val="107000"/>
                        </a:lnSpc>
                        <a:spcBef>
                          <a:spcPts val="0"/>
                        </a:spcBef>
                        <a:spcAft>
                          <a:spcPts val="800"/>
                        </a:spcAft>
                      </a:pPr>
                      <a:r>
                        <a:rPr lang="en-US" sz="1400" dirty="0">
                          <a:effectLst/>
                        </a:rPr>
                        <a:t>Scope of Work listed in this section can be used for all funding years.</a:t>
                      </a:r>
                      <a:endParaRPr lang="en-US" sz="1100" dirty="0">
                        <a:effectLst/>
                      </a:endParaRPr>
                    </a:p>
                    <a:p>
                      <a:pPr marL="0" marR="0" algn="ctr">
                        <a:lnSpc>
                          <a:spcPct val="107000"/>
                        </a:lnSpc>
                        <a:spcBef>
                          <a:spcPts val="0"/>
                        </a:spcBef>
                        <a:spcAft>
                          <a:spcPts val="800"/>
                        </a:spcAft>
                      </a:pPr>
                      <a:r>
                        <a:rPr lang="en-US" sz="1400" dirty="0">
                          <a:effectLst/>
                        </a:rPr>
                        <a:t>Years 1(2013-14), 2(2014-15), 3(2015-16), 4(2016-17), 5(2017-18), and 6 (2018-2019)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400">
                          <a:effectLst/>
                        </a:rPr>
                        <a:t>Total Cost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54443682"/>
                  </a:ext>
                </a:extLst>
              </a:tr>
              <a:tr h="475463">
                <a:tc gridSpan="2">
                  <a:txBody>
                    <a:bodyPr/>
                    <a:lstStyle/>
                    <a:p>
                      <a:pPr marL="0" marR="0">
                        <a:lnSpc>
                          <a:spcPct val="107000"/>
                        </a:lnSpc>
                        <a:spcBef>
                          <a:spcPts val="0"/>
                        </a:spcBef>
                        <a:spcAft>
                          <a:spcPts val="800"/>
                        </a:spcAft>
                      </a:pPr>
                      <a:r>
                        <a:rPr lang="en-US" sz="1200">
                          <a:effectLst/>
                        </a:rPr>
                        <a:t>SECURITY     Check all those that apply and indicate the cost for each in the column to the right.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4142878229"/>
                  </a:ext>
                </a:extLst>
              </a:tr>
              <a:tr h="231436">
                <a:tc gridSpan="2">
                  <a:txBody>
                    <a:bodyPr/>
                    <a:lstStyle/>
                    <a:p>
                      <a:pPr marL="0" marR="0">
                        <a:lnSpc>
                          <a:spcPct val="107000"/>
                        </a:lnSpc>
                        <a:spcBef>
                          <a:spcPts val="0"/>
                        </a:spcBef>
                        <a:spcAft>
                          <a:spcPts val="800"/>
                        </a:spcAft>
                      </a:pPr>
                      <a:r>
                        <a:rPr lang="en-US" sz="1200" dirty="0">
                          <a:effectLst/>
                        </a:rPr>
                        <a:t>     Access control systems: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709094822"/>
                  </a:ext>
                </a:extLst>
              </a:tr>
              <a:tr h="231596">
                <a:tc>
                  <a:txBody>
                    <a:bodyPr/>
                    <a:lstStyle/>
                    <a:p>
                      <a:pPr marL="0" marR="0">
                        <a:lnSpc>
                          <a:spcPct val="107000"/>
                        </a:lnSpc>
                        <a:spcBef>
                          <a:spcPts val="0"/>
                        </a:spcBef>
                        <a:spcAft>
                          <a:spcPts val="800"/>
                        </a:spcAft>
                      </a:pPr>
                      <a:r>
                        <a:rPr lang="en-US" sz="1200" dirty="0">
                          <a:effectLst/>
                        </a:rPr>
                        <a:t>     ☐  Interface with the building management system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1986962"/>
                  </a:ext>
                </a:extLst>
              </a:tr>
              <a:tr h="231596">
                <a:tc>
                  <a:txBody>
                    <a:bodyPr/>
                    <a:lstStyle/>
                    <a:p>
                      <a:pPr marL="0" marR="0">
                        <a:lnSpc>
                          <a:spcPct val="107000"/>
                        </a:lnSpc>
                        <a:spcBef>
                          <a:spcPts val="0"/>
                        </a:spcBef>
                        <a:spcAft>
                          <a:spcPts val="800"/>
                        </a:spcAft>
                      </a:pPr>
                      <a:r>
                        <a:rPr lang="en-US" sz="1200">
                          <a:effectLst/>
                        </a:rPr>
                        <a:t>     ☒  Internal security cameras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a:effectLst/>
                        </a:rPr>
                        <a:t>$698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1496281"/>
                  </a:ext>
                </a:extLst>
              </a:tr>
              <a:tr h="231596">
                <a:tc>
                  <a:txBody>
                    <a:bodyPr/>
                    <a:lstStyle/>
                    <a:p>
                      <a:pPr marL="0" marR="0">
                        <a:lnSpc>
                          <a:spcPct val="107000"/>
                        </a:lnSpc>
                        <a:spcBef>
                          <a:spcPts val="0"/>
                        </a:spcBef>
                        <a:spcAft>
                          <a:spcPts val="800"/>
                        </a:spcAft>
                      </a:pPr>
                      <a:r>
                        <a:rPr lang="en-US" sz="1200">
                          <a:effectLst/>
                        </a:rPr>
                        <a:t>     ☐  Remote electronic door unlatching systems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90746205"/>
                  </a:ext>
                </a:extLst>
              </a:tr>
              <a:tr h="231596">
                <a:tc>
                  <a:txBody>
                    <a:bodyPr/>
                    <a:lstStyle/>
                    <a:p>
                      <a:pPr marL="0" marR="0">
                        <a:lnSpc>
                          <a:spcPct val="107000"/>
                        </a:lnSpc>
                        <a:spcBef>
                          <a:spcPts val="0"/>
                        </a:spcBef>
                        <a:spcAft>
                          <a:spcPts val="800"/>
                        </a:spcAft>
                      </a:pPr>
                      <a:r>
                        <a:rPr lang="en-US" sz="1200">
                          <a:effectLst/>
                        </a:rPr>
                        <a:t>     ☐  Screens and other devices for monitoring cameras remotely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8238374"/>
                  </a:ext>
                </a:extLst>
              </a:tr>
              <a:tr h="231596">
                <a:tc>
                  <a:txBody>
                    <a:bodyPr/>
                    <a:lstStyle/>
                    <a:p>
                      <a:pPr marL="0" marR="0">
                        <a:lnSpc>
                          <a:spcPct val="107000"/>
                        </a:lnSpc>
                        <a:spcBef>
                          <a:spcPts val="0"/>
                        </a:spcBef>
                        <a:spcAft>
                          <a:spcPts val="800"/>
                        </a:spcAft>
                      </a:pPr>
                      <a:r>
                        <a:rPr lang="en-US" sz="1200">
                          <a:effectLst/>
                        </a:rPr>
                        <a:t>☐  Radios/Walkie-Talkies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0312951"/>
                  </a:ext>
                </a:extLst>
              </a:tr>
              <a:tr h="231596">
                <a:tc>
                  <a:txBody>
                    <a:bodyPr/>
                    <a:lstStyle/>
                    <a:p>
                      <a:pPr marL="0" marR="0">
                        <a:lnSpc>
                          <a:spcPct val="107000"/>
                        </a:lnSpc>
                        <a:spcBef>
                          <a:spcPts val="0"/>
                        </a:spcBef>
                        <a:spcAft>
                          <a:spcPts val="800"/>
                        </a:spcAft>
                      </a:pPr>
                      <a:r>
                        <a:rPr lang="en-US" sz="1200">
                          <a:effectLst/>
                        </a:rPr>
                        <a:t>☒  Security fences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a:effectLst/>
                        </a:rPr>
                        <a:t>$200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9440002"/>
                  </a:ext>
                </a:extLst>
              </a:tr>
              <a:tr h="231596">
                <a:tc>
                  <a:txBody>
                    <a:bodyPr/>
                    <a:lstStyle/>
                    <a:p>
                      <a:pPr marL="0" marR="0">
                        <a:lnSpc>
                          <a:spcPct val="107000"/>
                        </a:lnSpc>
                        <a:spcBef>
                          <a:spcPts val="0"/>
                        </a:spcBef>
                        <a:spcAft>
                          <a:spcPts val="800"/>
                        </a:spcAft>
                      </a:pPr>
                      <a:r>
                        <a:rPr lang="en-US" sz="1200">
                          <a:effectLst/>
                        </a:rPr>
                        <a:t>☐  Sidelight frame replacement or removal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2071074"/>
                  </a:ext>
                </a:extLst>
              </a:tr>
              <a:tr h="602147">
                <a:tc>
                  <a:txBody>
                    <a:bodyPr/>
                    <a:lstStyle/>
                    <a:p>
                      <a:pPr marL="0" marR="0">
                        <a:lnSpc>
                          <a:spcPct val="107000"/>
                        </a:lnSpc>
                        <a:spcBef>
                          <a:spcPts val="0"/>
                        </a:spcBef>
                        <a:spcAft>
                          <a:spcPts val="800"/>
                        </a:spcAft>
                      </a:pPr>
                      <a:r>
                        <a:rPr lang="en-US" sz="1200">
                          <a:effectLst/>
                        </a:rPr>
                        <a:t>☐  Other* - please specify:</a:t>
                      </a:r>
                      <a:endParaRPr lang="en-US" sz="1100">
                        <a:effectLst/>
                      </a:endParaRPr>
                    </a:p>
                    <a:p>
                      <a:pPr marL="0" marR="0">
                        <a:lnSpc>
                          <a:spcPct val="107000"/>
                        </a:lnSpc>
                        <a:spcBef>
                          <a:spcPts val="0"/>
                        </a:spcBef>
                        <a:spcAft>
                          <a:spcPts val="800"/>
                        </a:spcAft>
                      </a:pPr>
                      <a:r>
                        <a:rPr lang="en-US" sz="1200">
                          <a:effectLst/>
                        </a:rPr>
                        <a:t>     *Items listed in Other category will be pending SED approval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3237837"/>
                  </a:ext>
                </a:extLst>
              </a:tr>
              <a:tr h="231596">
                <a:tc>
                  <a:txBody>
                    <a:bodyPr/>
                    <a:lstStyle/>
                    <a:p>
                      <a:pPr marL="0" marR="0">
                        <a:lnSpc>
                          <a:spcPct val="107000"/>
                        </a:lnSpc>
                        <a:spcBef>
                          <a:spcPts val="0"/>
                        </a:spcBef>
                        <a:spcAft>
                          <a:spcPts val="800"/>
                        </a:spcAft>
                      </a:pPr>
                      <a:r>
                        <a:rPr lang="en-US" sz="1200" dirty="0">
                          <a:effectLst/>
                        </a:rPr>
                        <a:t>SECTION II SUBTOTAL (enter on page 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dirty="0">
                          <a:effectLst/>
                        </a:rPr>
                        <a:t>$898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140016"/>
                  </a:ext>
                </a:extLst>
              </a:tr>
            </a:tbl>
          </a:graphicData>
        </a:graphic>
      </p:graphicFrame>
    </p:spTree>
    <p:extLst>
      <p:ext uri="{BB962C8B-B14F-4D97-AF65-F5344CB8AC3E}">
        <p14:creationId xmlns:p14="http://schemas.microsoft.com/office/powerpoint/2010/main" val="2073195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1A0BF54C-621E-44FB-8A91-AA9D4BB46219}"/>
              </a:ext>
            </a:extLst>
          </p:cNvPr>
          <p:cNvGraphicFramePr>
            <a:graphicFrameLocks noGrp="1"/>
          </p:cNvGraphicFramePr>
          <p:nvPr>
            <p:extLst>
              <p:ext uri="{D42A27DB-BD31-4B8C-83A1-F6EECF244321}">
                <p14:modId xmlns:p14="http://schemas.microsoft.com/office/powerpoint/2010/main" val="1482461368"/>
              </p:ext>
            </p:extLst>
          </p:nvPr>
        </p:nvGraphicFramePr>
        <p:xfrm>
          <a:off x="1698170" y="740229"/>
          <a:ext cx="9898743" cy="4954388"/>
        </p:xfrm>
        <a:graphic>
          <a:graphicData uri="http://schemas.openxmlformats.org/drawingml/2006/table">
            <a:tbl>
              <a:tblPr firstRow="1" firstCol="1" bandRow="1">
                <a:tableStyleId>{5C22544A-7EE6-4342-B048-85BDC9FD1C3A}</a:tableStyleId>
              </a:tblPr>
              <a:tblGrid>
                <a:gridCol w="4684092">
                  <a:extLst>
                    <a:ext uri="{9D8B030D-6E8A-4147-A177-3AD203B41FA5}">
                      <a16:colId xmlns:a16="http://schemas.microsoft.com/office/drawing/2014/main" val="754030846"/>
                    </a:ext>
                  </a:extLst>
                </a:gridCol>
                <a:gridCol w="5214651">
                  <a:extLst>
                    <a:ext uri="{9D8B030D-6E8A-4147-A177-3AD203B41FA5}">
                      <a16:colId xmlns:a16="http://schemas.microsoft.com/office/drawing/2014/main" val="4069239020"/>
                    </a:ext>
                  </a:extLst>
                </a:gridCol>
              </a:tblGrid>
              <a:tr h="757365">
                <a:tc>
                  <a:txBody>
                    <a:bodyPr/>
                    <a:lstStyle/>
                    <a:p>
                      <a:pPr marL="0" marR="0">
                        <a:lnSpc>
                          <a:spcPct val="107000"/>
                        </a:lnSpc>
                        <a:spcBef>
                          <a:spcPts val="0"/>
                        </a:spcBef>
                        <a:spcAft>
                          <a:spcPts val="0"/>
                        </a:spcAft>
                      </a:pPr>
                      <a:r>
                        <a:rPr lang="en-US" sz="2000" dirty="0">
                          <a:effectLst/>
                        </a:rPr>
                        <a:t>Acceptable Proofs of Payment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Unacceptable Proofs of Payment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179039"/>
                  </a:ext>
                </a:extLst>
              </a:tr>
              <a:tr h="2580920">
                <a:tc>
                  <a:txBody>
                    <a:bodyPr/>
                    <a:lstStyle/>
                    <a:p>
                      <a:pPr marL="0" marR="0">
                        <a:lnSpc>
                          <a:spcPct val="107000"/>
                        </a:lnSpc>
                        <a:spcBef>
                          <a:spcPts val="0"/>
                        </a:spcBef>
                        <a:spcAft>
                          <a:spcPts val="0"/>
                        </a:spcAft>
                      </a:pPr>
                      <a:r>
                        <a:rPr lang="en-US" sz="1800" b="1" dirty="0">
                          <a:solidFill>
                            <a:schemeClr val="tx1"/>
                          </a:solidFill>
                          <a:effectLst/>
                        </a:rPr>
                        <a:t>Cancelled checks (front and back, showing the check has been cashed by the vendor)</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07000"/>
                        </a:lnSpc>
                        <a:spcBef>
                          <a:spcPts val="0"/>
                        </a:spcBef>
                        <a:spcAft>
                          <a:spcPts val="0"/>
                        </a:spcAft>
                      </a:pPr>
                      <a:r>
                        <a:rPr lang="en-US" sz="1800" b="1" dirty="0">
                          <a:solidFill>
                            <a:schemeClr val="tx1"/>
                          </a:solidFill>
                          <a:effectLst/>
                        </a:rPr>
                        <a:t>An image or stub of an issued check (e.g., from accounting software) without evidence the check was cashed</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968131092"/>
                  </a:ext>
                </a:extLst>
              </a:tr>
              <a:tr h="1616103">
                <a:tc>
                  <a:txBody>
                    <a:bodyPr/>
                    <a:lstStyle/>
                    <a:p>
                      <a:pPr marL="0" marR="0">
                        <a:lnSpc>
                          <a:spcPct val="107000"/>
                        </a:lnSpc>
                        <a:spcBef>
                          <a:spcPts val="0"/>
                        </a:spcBef>
                        <a:spcAft>
                          <a:spcPts val="0"/>
                        </a:spcAft>
                      </a:pPr>
                      <a:r>
                        <a:rPr lang="en-US" sz="1800" b="1" dirty="0">
                          <a:solidFill>
                            <a:schemeClr val="tx1"/>
                          </a:solidFill>
                          <a:effectLst/>
                        </a:rPr>
                        <a:t>Detailed bank or credit card account statements</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07000"/>
                        </a:lnSpc>
                        <a:spcBef>
                          <a:spcPts val="0"/>
                        </a:spcBef>
                        <a:spcAft>
                          <a:spcPts val="0"/>
                        </a:spcAft>
                      </a:pPr>
                      <a:r>
                        <a:rPr lang="en-US" sz="1800" b="1" dirty="0">
                          <a:effectLst/>
                        </a:rPr>
                        <a:t>A screen shot of a single line without showing the bank account details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90638513"/>
                  </a:ext>
                </a:extLst>
              </a:tr>
            </a:tbl>
          </a:graphicData>
        </a:graphic>
      </p:graphicFrame>
    </p:spTree>
    <p:extLst>
      <p:ext uri="{BB962C8B-B14F-4D97-AF65-F5344CB8AC3E}">
        <p14:creationId xmlns:p14="http://schemas.microsoft.com/office/powerpoint/2010/main" val="1532595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77900" y="1905000"/>
            <a:ext cx="3170338" cy="3822701"/>
          </a:xfrm>
        </p:spPr>
        <p:txBody>
          <a:bodyPr>
            <a:noAutofit/>
          </a:bodyPr>
          <a:lstStyle/>
          <a:p>
            <a:pPr>
              <a:lnSpc>
                <a:spcPct val="90000"/>
              </a:lnSpc>
            </a:pPr>
            <a:r>
              <a:rPr lang="en-US" sz="3000" b="1" dirty="0">
                <a:solidFill>
                  <a:schemeClr val="bg1"/>
                </a:solidFill>
              </a:rPr>
              <a:t>Projects eligible for reimbursement </a:t>
            </a:r>
            <a:br>
              <a:rPr lang="en-US" sz="3000" b="1" dirty="0">
                <a:solidFill>
                  <a:schemeClr val="bg1"/>
                </a:solidFill>
              </a:rPr>
            </a:br>
            <a:r>
              <a:rPr lang="en-US" sz="3000" b="1" i="1" u="sng" dirty="0">
                <a:solidFill>
                  <a:schemeClr val="bg1"/>
                </a:solidFill>
              </a:rPr>
              <a:t>Years 1-6 ( April 1 2013 – March 31, 2020</a:t>
            </a:r>
            <a:endParaRPr lang="en-US" sz="3000" dirty="0">
              <a:solidFill>
                <a:schemeClr val="bg1"/>
              </a:solidFill>
            </a:endParaRP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706578" y="589722"/>
            <a:ext cx="6798033" cy="6115878"/>
          </a:xfrm>
        </p:spPr>
        <p:txBody>
          <a:bodyPr anchor="ctr">
            <a:normAutofit/>
          </a:bodyPr>
          <a:lstStyle/>
          <a:p>
            <a:pPr marL="0" indent="0">
              <a:buNone/>
            </a:pPr>
            <a:endParaRPr lang="en-US" b="1" dirty="0"/>
          </a:p>
          <a:p>
            <a:pPr marL="0" indent="0">
              <a:buNone/>
            </a:pPr>
            <a:r>
              <a:rPr lang="en-US" sz="2000" dirty="0"/>
              <a:t>Projects eligible for reimbursement for </a:t>
            </a:r>
            <a:r>
              <a:rPr lang="en-US" sz="2000" i="1" u="sng" dirty="0"/>
              <a:t>Years 1-6</a:t>
            </a:r>
            <a:r>
              <a:rPr lang="en-US" sz="2000" dirty="0"/>
              <a:t> include the purchase and installation of:</a:t>
            </a:r>
          </a:p>
          <a:p>
            <a:pPr lvl="0"/>
            <a:r>
              <a:rPr lang="en-US" sz="2000" dirty="0"/>
              <a:t>External lighting to illuminate primary entry doors;</a:t>
            </a:r>
          </a:p>
          <a:p>
            <a:pPr lvl="0"/>
            <a:r>
              <a:rPr lang="en-US" sz="2000" dirty="0"/>
              <a:t>Internal and External School Building Security Cameras </a:t>
            </a:r>
          </a:p>
          <a:p>
            <a:r>
              <a:rPr lang="en-US" sz="2000" dirty="0"/>
              <a:t>Access control systems;</a:t>
            </a:r>
          </a:p>
          <a:p>
            <a:pPr lvl="0"/>
            <a:r>
              <a:rPr lang="en-US" sz="2000" dirty="0"/>
              <a:t>Bollards and steel safety guards;</a:t>
            </a:r>
          </a:p>
          <a:p>
            <a:r>
              <a:rPr lang="en-US" sz="2000" dirty="0"/>
              <a:t>Acceptable door hardening items;</a:t>
            </a:r>
          </a:p>
          <a:p>
            <a:r>
              <a:rPr lang="en-US" sz="2000" dirty="0"/>
              <a:t>Security fences;</a:t>
            </a:r>
          </a:p>
          <a:p>
            <a:r>
              <a:rPr lang="en-US" sz="2000" dirty="0"/>
              <a:t>Walkie-talkies and radios</a:t>
            </a:r>
          </a:p>
          <a:p>
            <a:pPr marL="0" indent="0">
              <a:buNone/>
            </a:pPr>
            <a:endParaRPr lang="en-US" sz="2000"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62977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03300" y="2146301"/>
            <a:ext cx="3015889" cy="3594100"/>
          </a:xfrm>
        </p:spPr>
        <p:txBody>
          <a:bodyPr>
            <a:normAutofit fontScale="90000"/>
          </a:bodyPr>
          <a:lstStyle/>
          <a:p>
            <a:pPr>
              <a:lnSpc>
                <a:spcPct val="90000"/>
              </a:lnSpc>
            </a:pPr>
            <a:r>
              <a:rPr lang="en-US" sz="3000" b="1" dirty="0">
                <a:solidFill>
                  <a:schemeClr val="bg1"/>
                </a:solidFill>
              </a:rPr>
              <a:t>Projects eligible for </a:t>
            </a:r>
            <a:r>
              <a:rPr lang="en-US" sz="3300" b="1" dirty="0">
                <a:solidFill>
                  <a:schemeClr val="bg1"/>
                </a:solidFill>
              </a:rPr>
              <a:t>reimbursement</a:t>
            </a:r>
            <a:r>
              <a:rPr lang="en-US" sz="3000" b="1" dirty="0">
                <a:solidFill>
                  <a:schemeClr val="bg1"/>
                </a:solidFill>
              </a:rPr>
              <a:t> for </a:t>
            </a:r>
            <a:br>
              <a:rPr lang="en-US" sz="3000" b="1" dirty="0">
                <a:solidFill>
                  <a:schemeClr val="bg1"/>
                </a:solidFill>
              </a:rPr>
            </a:br>
            <a:r>
              <a:rPr lang="en-US" sz="3000" b="1" i="1" u="sng" dirty="0">
                <a:solidFill>
                  <a:schemeClr val="bg1"/>
                </a:solidFill>
              </a:rPr>
              <a:t>Year 4, 5 and 6 ONLY (April 1, 2016 – March 31, 2020)</a:t>
            </a:r>
            <a:br>
              <a:rPr lang="en-US" sz="3000" b="1" i="1" u="sng" dirty="0">
                <a:solidFill>
                  <a:schemeClr val="bg1"/>
                </a:solidFill>
              </a:rPr>
            </a:br>
            <a:br>
              <a:rPr lang="en-US" sz="2000" dirty="0">
                <a:solidFill>
                  <a:schemeClr val="bg1"/>
                </a:solidFill>
              </a:rPr>
            </a:br>
            <a:endParaRPr lang="en-US" sz="2000" dirty="0">
              <a:solidFill>
                <a:schemeClr val="bg1"/>
              </a:solidFill>
            </a:endParaRP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706578" y="0"/>
            <a:ext cx="6798033" cy="6858000"/>
          </a:xfrm>
        </p:spPr>
        <p:txBody>
          <a:bodyPr anchor="ctr">
            <a:normAutofit/>
          </a:bodyPr>
          <a:lstStyle/>
          <a:p>
            <a:pPr marL="0" indent="0">
              <a:lnSpc>
                <a:spcPct val="90000"/>
              </a:lnSpc>
              <a:buNone/>
            </a:pPr>
            <a:r>
              <a:rPr lang="en-US" sz="1400" dirty="0"/>
              <a:t>Projects eligible for reimbursement for </a:t>
            </a:r>
            <a:r>
              <a:rPr lang="en-US" sz="1400" i="1" u="sng" dirty="0"/>
              <a:t>Year 4, 5 and 6 ONLY</a:t>
            </a:r>
            <a:r>
              <a:rPr lang="en-US" sz="1400" i="1" dirty="0"/>
              <a:t> </a:t>
            </a:r>
            <a:r>
              <a:rPr lang="en-US" sz="1400" dirty="0"/>
              <a:t>include the purchase and installation of:</a:t>
            </a:r>
          </a:p>
          <a:p>
            <a:pPr lvl="0">
              <a:lnSpc>
                <a:spcPct val="90000"/>
              </a:lnSpc>
            </a:pPr>
            <a:r>
              <a:rPr lang="en-US" sz="1400" dirty="0"/>
              <a:t>Environmental /Health </a:t>
            </a:r>
          </a:p>
          <a:p>
            <a:pPr lvl="1">
              <a:lnSpc>
                <a:spcPct val="90000"/>
              </a:lnSpc>
            </a:pPr>
            <a:r>
              <a:rPr lang="en-US" sz="1400" dirty="0"/>
              <a:t>Automatic External Defibrillator (AED);</a:t>
            </a:r>
          </a:p>
          <a:p>
            <a:pPr lvl="1">
              <a:lnSpc>
                <a:spcPct val="90000"/>
              </a:lnSpc>
            </a:pPr>
            <a:r>
              <a:rPr lang="en-US" sz="1400" dirty="0"/>
              <a:t>Carbon Monoxide Detectors;</a:t>
            </a:r>
          </a:p>
          <a:p>
            <a:pPr lvl="1">
              <a:lnSpc>
                <a:spcPct val="90000"/>
              </a:lnSpc>
            </a:pPr>
            <a:r>
              <a:rPr lang="en-US" sz="1400" dirty="0"/>
              <a:t>Eyewash Stations;</a:t>
            </a:r>
          </a:p>
          <a:p>
            <a:pPr lvl="1">
              <a:lnSpc>
                <a:spcPct val="90000"/>
              </a:lnSpc>
            </a:pPr>
            <a:r>
              <a:rPr lang="en-US" sz="1400" dirty="0"/>
              <a:t>Lead Testing in School Drinking Water;  </a:t>
            </a:r>
          </a:p>
          <a:p>
            <a:pPr lvl="1">
              <a:lnSpc>
                <a:spcPct val="90000"/>
              </a:lnSpc>
            </a:pPr>
            <a:r>
              <a:rPr lang="en-US" sz="1400" dirty="0"/>
              <a:t>Radon Testing;  </a:t>
            </a:r>
          </a:p>
          <a:p>
            <a:pPr lvl="1">
              <a:lnSpc>
                <a:spcPct val="90000"/>
              </a:lnSpc>
            </a:pPr>
            <a:r>
              <a:rPr lang="en-US" sz="1400" dirty="0"/>
              <a:t>Contracted Security Personnel and/or School Employee Personnel;</a:t>
            </a:r>
          </a:p>
          <a:p>
            <a:pPr lvl="1">
              <a:lnSpc>
                <a:spcPct val="90000"/>
              </a:lnSpc>
            </a:pPr>
            <a:r>
              <a:rPr lang="en-US" sz="1400" dirty="0"/>
              <a:t>School security and safety assessments to assist school officials in identifying potential vulnerabilities, as well as strengths relating to security and safety for students, staff and visitors;</a:t>
            </a:r>
          </a:p>
          <a:p>
            <a:pPr lvl="1">
              <a:lnSpc>
                <a:spcPct val="90000"/>
              </a:lnSpc>
            </a:pPr>
            <a:r>
              <a:rPr lang="en-US" sz="1400" dirty="0"/>
              <a:t>Training to assist Religious and Independent schools in their efforts to create/maintain a safe learning environment free of crime and violence; and </a:t>
            </a:r>
          </a:p>
          <a:p>
            <a:pPr lvl="1">
              <a:lnSpc>
                <a:spcPct val="90000"/>
              </a:lnSpc>
            </a:pPr>
            <a:r>
              <a:rPr lang="en-US" sz="1400" dirty="0"/>
              <a:t>Asbestos Testing</a:t>
            </a:r>
          </a:p>
          <a:p>
            <a:pPr lvl="0">
              <a:lnSpc>
                <a:spcPct val="90000"/>
              </a:lnSpc>
            </a:pPr>
            <a:r>
              <a:rPr lang="en-US" sz="1400" dirty="0"/>
              <a:t>Fire Prevention </a:t>
            </a:r>
          </a:p>
          <a:p>
            <a:pPr lvl="1">
              <a:lnSpc>
                <a:spcPct val="90000"/>
              </a:lnSpc>
            </a:pPr>
            <a:r>
              <a:rPr lang="en-US" sz="1400" dirty="0"/>
              <a:t>Smoke Detectors;</a:t>
            </a:r>
          </a:p>
          <a:p>
            <a:pPr lvl="1">
              <a:lnSpc>
                <a:spcPct val="90000"/>
              </a:lnSpc>
            </a:pPr>
            <a:r>
              <a:rPr lang="en-US" sz="1400" dirty="0"/>
              <a:t>Annual Inspection of Fire Extinguishers;</a:t>
            </a:r>
          </a:p>
          <a:p>
            <a:pPr lvl="1">
              <a:lnSpc>
                <a:spcPct val="90000"/>
              </a:lnSpc>
            </a:pPr>
            <a:r>
              <a:rPr lang="en-US" sz="1400" dirty="0"/>
              <a:t>Purchase of Fire Extinguishers</a:t>
            </a:r>
          </a:p>
          <a:p>
            <a:pPr lvl="1">
              <a:lnSpc>
                <a:spcPct val="90000"/>
              </a:lnSpc>
            </a:pPr>
            <a:endParaRPr lang="en-US" sz="1400" dirty="0"/>
          </a:p>
          <a:p>
            <a:pPr marL="0" indent="0">
              <a:lnSpc>
                <a:spcPct val="90000"/>
              </a:lnSpc>
              <a:buNone/>
            </a:pPr>
            <a:endParaRPr lang="en-US" sz="1400" dirty="0"/>
          </a:p>
          <a:p>
            <a:pPr marL="0" indent="0">
              <a:lnSpc>
                <a:spcPct val="90000"/>
              </a:lnSpc>
              <a:buNone/>
            </a:pPr>
            <a:endParaRPr lang="en-US" sz="1400" dirty="0"/>
          </a:p>
        </p:txBody>
      </p:sp>
    </p:spTree>
    <p:extLst>
      <p:ext uri="{BB962C8B-B14F-4D97-AF65-F5344CB8AC3E}">
        <p14:creationId xmlns:p14="http://schemas.microsoft.com/office/powerpoint/2010/main" val="1757332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600" y="2349501"/>
            <a:ext cx="3157638" cy="2552700"/>
          </a:xfrm>
        </p:spPr>
        <p:txBody>
          <a:bodyPr>
            <a:normAutofit/>
          </a:bodyPr>
          <a:lstStyle/>
          <a:p>
            <a:br>
              <a:rPr lang="en-US" sz="2200" b="1" dirty="0">
                <a:solidFill>
                  <a:schemeClr val="bg1"/>
                </a:solidFill>
              </a:rPr>
            </a:br>
            <a:r>
              <a:rPr lang="en-US" sz="3200" b="1" dirty="0">
                <a:solidFill>
                  <a:schemeClr val="bg1"/>
                </a:solidFill>
              </a:rPr>
              <a:t>Projects ineligible for reimbursement</a:t>
            </a:r>
            <a:endParaRPr lang="en-US" sz="3200" dirty="0">
              <a:solidFill>
                <a:schemeClr val="bg1"/>
              </a:solidFill>
            </a:endParaRP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706578" y="589722"/>
            <a:ext cx="6798033" cy="6065078"/>
          </a:xfrm>
        </p:spPr>
        <p:txBody>
          <a:bodyPr anchor="ctr">
            <a:normAutofit/>
          </a:bodyPr>
          <a:lstStyle/>
          <a:p>
            <a:pPr marL="0" indent="0">
              <a:buNone/>
            </a:pPr>
            <a:r>
              <a:rPr lang="en-US" sz="2000" dirty="0"/>
              <a:t>Projects ineligible for reimbursement include, but not limited to:</a:t>
            </a:r>
          </a:p>
          <a:p>
            <a:r>
              <a:rPr lang="en-US" sz="2000" dirty="0"/>
              <a:t>The installation of bullet resistive glass in perimeter windows other than entrances;</a:t>
            </a:r>
          </a:p>
          <a:p>
            <a:pPr lvl="0"/>
            <a:r>
              <a:rPr lang="en-US" sz="2000" dirty="0"/>
              <a:t>Systems to scan visitor ID (such as drivers licenses) and compare those results with law enforcement databases are considered an operation expense; and</a:t>
            </a:r>
          </a:p>
          <a:p>
            <a:pPr lvl="0"/>
            <a:r>
              <a:rPr lang="en-US" sz="2000" dirty="0"/>
              <a:t>Construction expenses</a:t>
            </a:r>
          </a:p>
          <a:p>
            <a:endParaRPr lang="en-US" dirty="0"/>
          </a:p>
        </p:txBody>
      </p:sp>
    </p:spTree>
    <p:extLst>
      <p:ext uri="{BB962C8B-B14F-4D97-AF65-F5344CB8AC3E}">
        <p14:creationId xmlns:p14="http://schemas.microsoft.com/office/powerpoint/2010/main" val="842721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C1E03-34F0-43A8-AC9C-A669CDB7F9C9}"/>
              </a:ext>
            </a:extLst>
          </p:cNvPr>
          <p:cNvSpPr>
            <a:spLocks noGrp="1"/>
          </p:cNvSpPr>
          <p:nvPr>
            <p:ph type="title"/>
          </p:nvPr>
        </p:nvSpPr>
        <p:spPr/>
        <p:txBody>
          <a:bodyPr/>
          <a:lstStyle/>
          <a:p>
            <a:r>
              <a:rPr lang="en-US" dirty="0"/>
              <a:t>Schools with SORIS Codes </a:t>
            </a:r>
          </a:p>
        </p:txBody>
      </p:sp>
      <p:sp>
        <p:nvSpPr>
          <p:cNvPr id="3" name="Content Placeholder 2">
            <a:extLst>
              <a:ext uri="{FF2B5EF4-FFF2-40B4-BE49-F238E27FC236}">
                <a16:creationId xmlns:a16="http://schemas.microsoft.com/office/drawing/2014/main" id="{E4BB710A-8478-4280-AED1-7431B9B93E08}"/>
              </a:ext>
            </a:extLst>
          </p:cNvPr>
          <p:cNvSpPr>
            <a:spLocks noGrp="1"/>
          </p:cNvSpPr>
          <p:nvPr>
            <p:ph idx="1"/>
          </p:nvPr>
        </p:nvSpPr>
        <p:spPr/>
        <p:txBody>
          <a:bodyPr/>
          <a:lstStyle/>
          <a:p>
            <a:r>
              <a:rPr lang="en-US" dirty="0"/>
              <a:t>This guidance only pertains to nonpublic schools who have multiple BEDS codes that are connected by a common SORIS code.  If your school has more than one site which has received an allocation for this grant, </a:t>
            </a:r>
            <a:r>
              <a:rPr lang="en-US" u="sng" dirty="0"/>
              <a:t>and your sites are connected by a SORIS code</a:t>
            </a:r>
            <a:r>
              <a:rPr lang="en-US" dirty="0"/>
              <a:t>, you may complete the reimbursement request forms as follows.  Information about SORIS codes can be found at: </a:t>
            </a:r>
            <a:r>
              <a:rPr lang="en-US" u="sng" dirty="0">
                <a:hlinkClick r:id="rId2"/>
              </a:rPr>
              <a:t>http://www.p12.nysed.gov/nonpub/running/#beds</a:t>
            </a:r>
            <a:r>
              <a:rPr lang="en-US" dirty="0"/>
              <a:t> </a:t>
            </a:r>
          </a:p>
          <a:p>
            <a:r>
              <a:rPr lang="en-US" b="1" dirty="0"/>
              <a:t>For Year 6, your schools must submit complete, </a:t>
            </a:r>
            <a:r>
              <a:rPr lang="en-US" b="1" u="sng" dirty="0"/>
              <a:t>separate</a:t>
            </a:r>
            <a:r>
              <a:rPr lang="en-US" b="1" dirty="0"/>
              <a:t> application for </a:t>
            </a:r>
            <a:r>
              <a:rPr lang="en-US" b="1" u="sng" dirty="0"/>
              <a:t>each</a:t>
            </a:r>
            <a:r>
              <a:rPr lang="en-US" b="1" dirty="0"/>
              <a:t> BEDS code.</a:t>
            </a:r>
            <a:endParaRPr lang="en-US" dirty="0"/>
          </a:p>
          <a:p>
            <a:endParaRPr lang="en-US" dirty="0"/>
          </a:p>
        </p:txBody>
      </p:sp>
    </p:spTree>
    <p:extLst>
      <p:ext uri="{BB962C8B-B14F-4D97-AF65-F5344CB8AC3E}">
        <p14:creationId xmlns:p14="http://schemas.microsoft.com/office/powerpoint/2010/main" val="1708451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EE36EE-A212-42C1-93F6-94AD903F0274}"/>
              </a:ext>
            </a:extLst>
          </p:cNvPr>
          <p:cNvSpPr>
            <a:spLocks noGrp="1"/>
          </p:cNvSpPr>
          <p:nvPr>
            <p:ph type="title"/>
          </p:nvPr>
        </p:nvSpPr>
        <p:spPr>
          <a:xfrm>
            <a:off x="1259893" y="3101093"/>
            <a:ext cx="2454052" cy="3029344"/>
          </a:xfrm>
        </p:spPr>
        <p:txBody>
          <a:bodyPr>
            <a:normAutofit/>
          </a:bodyPr>
          <a:lstStyle/>
          <a:p>
            <a:r>
              <a:rPr lang="en-US" sz="3200" dirty="0">
                <a:solidFill>
                  <a:schemeClr val="bg1"/>
                </a:solidFill>
              </a:rPr>
              <a:t>Overview </a:t>
            </a:r>
          </a:p>
        </p:txBody>
      </p:sp>
      <p:sp>
        <p:nvSpPr>
          <p:cNvPr id="35"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37" name="Rectangle 36">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8" name="Content Placeholder 2">
            <a:hlinkClick r:id="" action="ppaction://noaction" highlightClick="1"/>
            <a:extLst>
              <a:ext uri="{FF2B5EF4-FFF2-40B4-BE49-F238E27FC236}">
                <a16:creationId xmlns:a16="http://schemas.microsoft.com/office/drawing/2014/main" id="{E69E9FED-88AC-4870-B946-DFCB221F7835}"/>
              </a:ext>
            </a:extLst>
          </p:cNvPr>
          <p:cNvGraphicFramePr>
            <a:graphicFrameLocks noGrp="1"/>
          </p:cNvGraphicFramePr>
          <p:nvPr>
            <p:ph idx="1"/>
            <p:extLst>
              <p:ext uri="{D42A27DB-BD31-4B8C-83A1-F6EECF244321}">
                <p14:modId xmlns:p14="http://schemas.microsoft.com/office/powerpoint/2010/main" val="235623790"/>
              </p:ext>
            </p:extLst>
          </p:nvPr>
        </p:nvGraphicFramePr>
        <p:xfrm>
          <a:off x="4698460" y="641551"/>
          <a:ext cx="6846896" cy="5292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1550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ED70AE-8137-4A5A-8E20-29EFE50082A1}"/>
              </a:ext>
            </a:extLst>
          </p:cNvPr>
          <p:cNvSpPr>
            <a:spLocks noGrp="1"/>
          </p:cNvSpPr>
          <p:nvPr>
            <p:ph type="title"/>
          </p:nvPr>
        </p:nvSpPr>
        <p:spPr/>
        <p:txBody>
          <a:bodyPr>
            <a:normAutofit fontScale="90000"/>
          </a:bodyPr>
          <a:lstStyle/>
          <a:p>
            <a:r>
              <a:rPr lang="en-US" sz="2700" b="1" dirty="0"/>
              <a:t>1. Identify the allocations for each BEDS code related to your school.  Here, we’ve found the BEDS codes related to Great School</a:t>
            </a:r>
            <a:r>
              <a:rPr lang="en-US" b="1" dirty="0"/>
              <a:t>.</a:t>
            </a:r>
            <a:br>
              <a:rPr lang="en-US" dirty="0"/>
            </a:br>
            <a:endParaRPr lang="en-US" dirty="0"/>
          </a:p>
        </p:txBody>
      </p:sp>
      <p:pic>
        <p:nvPicPr>
          <p:cNvPr id="4" name="Picture 3">
            <a:extLst>
              <a:ext uri="{FF2B5EF4-FFF2-40B4-BE49-F238E27FC236}">
                <a16:creationId xmlns:a16="http://schemas.microsoft.com/office/drawing/2014/main" id="{B27E6CDD-DE4A-4DB0-83B6-1935C53CE21D}"/>
              </a:ext>
            </a:extLst>
          </p:cNvPr>
          <p:cNvPicPr/>
          <p:nvPr/>
        </p:nvPicPr>
        <p:blipFill rotWithShape="1">
          <a:blip r:embed="rId2"/>
          <a:srcRect l="16347" t="28203" r="60737" b="49861"/>
          <a:stretch/>
        </p:blipFill>
        <p:spPr bwMode="auto">
          <a:xfrm>
            <a:off x="2592926" y="2277979"/>
            <a:ext cx="8684674" cy="39559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9721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47F3C-2B80-4689-BB74-2F415AD1CD2E}"/>
              </a:ext>
            </a:extLst>
          </p:cNvPr>
          <p:cNvSpPr>
            <a:spLocks noGrp="1"/>
          </p:cNvSpPr>
          <p:nvPr>
            <p:ph type="title"/>
          </p:nvPr>
        </p:nvSpPr>
        <p:spPr>
          <a:xfrm>
            <a:off x="2592925" y="389107"/>
            <a:ext cx="8911687" cy="2152514"/>
          </a:xfrm>
        </p:spPr>
        <p:txBody>
          <a:bodyPr>
            <a:normAutofit/>
          </a:bodyPr>
          <a:lstStyle/>
          <a:p>
            <a:r>
              <a:rPr lang="en-US" sz="2200" dirty="0"/>
              <a:t>2. </a:t>
            </a:r>
            <a:r>
              <a:rPr lang="en-US" sz="2200" b="1" dirty="0"/>
              <a:t>Complete a separate reimbursement form for each BEDS code in its entirety.</a:t>
            </a:r>
            <a:br>
              <a:rPr lang="en-US" sz="2200" dirty="0"/>
            </a:br>
            <a:br>
              <a:rPr lang="en-US" dirty="0"/>
            </a:br>
            <a:endParaRPr lang="en-US" dirty="0"/>
          </a:p>
        </p:txBody>
      </p:sp>
      <p:sp>
        <p:nvSpPr>
          <p:cNvPr id="3" name="Content Placeholder 2">
            <a:extLst>
              <a:ext uri="{FF2B5EF4-FFF2-40B4-BE49-F238E27FC236}">
                <a16:creationId xmlns:a16="http://schemas.microsoft.com/office/drawing/2014/main" id="{45BC77D7-770E-4840-BF12-A7FE9784519A}"/>
              </a:ext>
            </a:extLst>
          </p:cNvPr>
          <p:cNvSpPr>
            <a:spLocks noGrp="1"/>
          </p:cNvSpPr>
          <p:nvPr>
            <p:ph idx="1"/>
          </p:nvPr>
        </p:nvSpPr>
        <p:spPr>
          <a:xfrm>
            <a:off x="2589212" y="1575881"/>
            <a:ext cx="8915400" cy="4335341"/>
          </a:xfrm>
        </p:spPr>
        <p:txBody>
          <a:bodyPr/>
          <a:lstStyle/>
          <a:p>
            <a:r>
              <a:rPr lang="en-US" dirty="0"/>
              <a:t>On page 4 of each application, check and complete the Collaborating Agency box.  The lead entity should be the SORIS code “parent school.”</a:t>
            </a:r>
          </a:p>
          <a:p>
            <a:endParaRPr lang="en-US" dirty="0"/>
          </a:p>
          <a:p>
            <a:pPr algn="ctr"/>
            <a:endParaRPr lang="en-US" dirty="0"/>
          </a:p>
        </p:txBody>
      </p:sp>
      <p:pic>
        <p:nvPicPr>
          <p:cNvPr id="6" name="Picture 5">
            <a:extLst>
              <a:ext uri="{FF2B5EF4-FFF2-40B4-BE49-F238E27FC236}">
                <a16:creationId xmlns:a16="http://schemas.microsoft.com/office/drawing/2014/main" id="{18042FAE-D015-4219-83E3-F792282E235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859931" y="2541621"/>
            <a:ext cx="7062281" cy="2808592"/>
          </a:xfrm>
          <a:prstGeom prst="rect">
            <a:avLst/>
          </a:prstGeom>
          <a:noFill/>
          <a:ln>
            <a:noFill/>
          </a:ln>
        </p:spPr>
      </p:pic>
    </p:spTree>
    <p:extLst>
      <p:ext uri="{BB962C8B-B14F-4D97-AF65-F5344CB8AC3E}">
        <p14:creationId xmlns:p14="http://schemas.microsoft.com/office/powerpoint/2010/main" val="1767474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9482F4-F0DB-4258-B5BE-9D853FF07027}"/>
              </a:ext>
            </a:extLst>
          </p:cNvPr>
          <p:cNvSpPr>
            <a:spLocks noGrp="1"/>
          </p:cNvSpPr>
          <p:nvPr>
            <p:ph idx="4294967295"/>
          </p:nvPr>
        </p:nvSpPr>
        <p:spPr>
          <a:xfrm>
            <a:off x="2519464" y="1040860"/>
            <a:ext cx="8871625" cy="4542817"/>
          </a:xfrm>
        </p:spPr>
        <p:txBody>
          <a:bodyPr>
            <a:normAutofit lnSpcReduction="10000"/>
          </a:bodyPr>
          <a:lstStyle/>
          <a:p>
            <a:r>
              <a:rPr lang="en-US" dirty="0"/>
              <a:t>The funds allocated to one BEDS code does not have to have been used at the associated address.  </a:t>
            </a:r>
          </a:p>
          <a:p>
            <a:pPr marL="0" indent="0">
              <a:buNone/>
            </a:pPr>
            <a:endParaRPr lang="en-US" dirty="0"/>
          </a:p>
          <a:p>
            <a:pPr lvl="1"/>
            <a:r>
              <a:rPr lang="en-US" dirty="0"/>
              <a:t>For example, complete the application for GREAT ELEMENTARY SCHOOL, which has $5,385 in total available funds: GREAT SCHOOL spent $6,000 on internal security cameras at the elementary AND high schools.  However, they are going to claim reimbursement for the internal security cameras using the elementary school BEDS code.</a:t>
            </a:r>
          </a:p>
          <a:p>
            <a:pPr lvl="1"/>
            <a:r>
              <a:rPr lang="en-US" dirty="0"/>
              <a:t>Now complete the application for GREAT HIGH SCHOOL, which has $11,182 in total available funds: GREAT SCHOOL spent $20,000 on school security contracted personnel at the elementary AND high schools.  However, they are going to claim reimbursement for the internal security cameras using the high school BEDS code.</a:t>
            </a:r>
          </a:p>
          <a:p>
            <a:pPr marL="457200" lvl="1" indent="0">
              <a:buNone/>
            </a:pPr>
            <a:endParaRPr lang="en-US" dirty="0"/>
          </a:p>
          <a:p>
            <a:r>
              <a:rPr lang="en-US" dirty="0"/>
              <a:t>Submit the related applications, with required documentation, in one package.</a:t>
            </a:r>
          </a:p>
          <a:p>
            <a:endParaRPr lang="en-US" dirty="0"/>
          </a:p>
          <a:p>
            <a:endParaRPr lang="en-US" dirty="0"/>
          </a:p>
        </p:txBody>
      </p:sp>
    </p:spTree>
    <p:extLst>
      <p:ext uri="{BB962C8B-B14F-4D97-AF65-F5344CB8AC3E}">
        <p14:creationId xmlns:p14="http://schemas.microsoft.com/office/powerpoint/2010/main" val="1139426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D9564-1D5E-4799-8785-4BDCCCC4021B}"/>
              </a:ext>
            </a:extLst>
          </p:cNvPr>
          <p:cNvSpPr>
            <a:spLocks noGrp="1"/>
          </p:cNvSpPr>
          <p:nvPr>
            <p:ph type="title"/>
          </p:nvPr>
        </p:nvSpPr>
        <p:spPr/>
        <p:txBody>
          <a:bodyPr>
            <a:normAutofit fontScale="90000"/>
          </a:bodyPr>
          <a:lstStyle/>
          <a:p>
            <a:br>
              <a:rPr lang="en-US" dirty="0"/>
            </a:br>
            <a:br>
              <a:rPr lang="en-US" dirty="0"/>
            </a:br>
            <a:br>
              <a:rPr lang="en-US" dirty="0"/>
            </a:br>
            <a:br>
              <a:rPr lang="en-US" dirty="0"/>
            </a:br>
            <a:r>
              <a:rPr lang="en-US" dirty="0"/>
              <a:t>NPSE Collaborating Agency Information for Schools not Connected by a SORIS Code</a:t>
            </a:r>
          </a:p>
        </p:txBody>
      </p:sp>
      <p:sp>
        <p:nvSpPr>
          <p:cNvPr id="3" name="Text Placeholder 2">
            <a:extLst>
              <a:ext uri="{FF2B5EF4-FFF2-40B4-BE49-F238E27FC236}">
                <a16:creationId xmlns:a16="http://schemas.microsoft.com/office/drawing/2014/main" id="{294F90A1-A950-4225-97F0-3CDF4939E28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06330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u="sng" dirty="0"/>
              <a:t>NPSE Collaborating Agency Information  </a:t>
            </a:r>
            <a:br>
              <a:rPr lang="en-US" dirty="0"/>
            </a:br>
            <a:endParaRPr lang="en-US" dirty="0"/>
          </a:p>
        </p:txBody>
      </p:sp>
      <p:sp>
        <p:nvSpPr>
          <p:cNvPr id="7" name="Content Placeholder 6"/>
          <p:cNvSpPr>
            <a:spLocks noGrp="1"/>
          </p:cNvSpPr>
          <p:nvPr>
            <p:ph idx="1"/>
          </p:nvPr>
        </p:nvSpPr>
        <p:spPr>
          <a:solidFill>
            <a:schemeClr val="bg1"/>
          </a:solidFill>
        </p:spPr>
        <p:txBody>
          <a:bodyPr>
            <a:normAutofit fontScale="92500" lnSpcReduction="10000"/>
          </a:bodyPr>
          <a:lstStyle/>
          <a:p>
            <a:pPr marL="0" indent="0">
              <a:buNone/>
            </a:pPr>
            <a:r>
              <a:rPr lang="en-US" b="1" u="sng" dirty="0"/>
              <a:t>Collaborating Agency  </a:t>
            </a:r>
            <a:endParaRPr lang="en-US" dirty="0"/>
          </a:p>
          <a:p>
            <a:pPr marL="0" indent="0">
              <a:buNone/>
            </a:pPr>
            <a:r>
              <a:rPr lang="en-US" dirty="0"/>
              <a:t>(Check and complete this section only if applicable to your school) I hereby certify that the school listed is authorized to pool School Safety funds with a consortium, a diocese, provider. Please list the information requested below</a:t>
            </a:r>
          </a:p>
          <a:p>
            <a:pPr marL="0" indent="0">
              <a:buNone/>
            </a:pPr>
            <a:r>
              <a:rPr lang="en-US" b="1" dirty="0"/>
              <a:t> </a:t>
            </a:r>
            <a:endParaRPr lang="en-US" dirty="0"/>
          </a:p>
          <a:p>
            <a:pPr marL="0" indent="0">
              <a:buNone/>
            </a:pPr>
            <a:r>
              <a:rPr lang="en-US" dirty="0"/>
              <a:t>____________________________________	___________________________________	</a:t>
            </a:r>
          </a:p>
          <a:p>
            <a:pPr marL="0" indent="0">
              <a:buNone/>
            </a:pPr>
            <a:r>
              <a:rPr lang="en-US" dirty="0"/>
              <a:t>Name of Lead Entity					BEDS CODE </a:t>
            </a:r>
          </a:p>
          <a:p>
            <a:pPr marL="0" indent="0">
              <a:buNone/>
            </a:pPr>
            <a:r>
              <a:rPr lang="en-US" dirty="0"/>
              <a:t> </a:t>
            </a:r>
          </a:p>
          <a:p>
            <a:pPr marL="0" indent="0">
              <a:buNone/>
            </a:pPr>
            <a:r>
              <a:rPr lang="en-US" dirty="0"/>
              <a:t>____________________________	______________________	_______________________</a:t>
            </a:r>
          </a:p>
          <a:p>
            <a:pPr marL="0" indent="0">
              <a:buNone/>
            </a:pPr>
            <a:r>
              <a:rPr lang="en-US" dirty="0"/>
              <a:t>Contact Name				Contact Phone #		Contact E-mail</a:t>
            </a:r>
          </a:p>
          <a:p>
            <a:pPr marL="0" indent="0">
              <a:buNone/>
            </a:pPr>
            <a:r>
              <a:rPr lang="en-US" dirty="0"/>
              <a:t> </a:t>
            </a:r>
          </a:p>
          <a:p>
            <a:endParaRPr lang="en-US" dirty="0"/>
          </a:p>
        </p:txBody>
      </p:sp>
    </p:spTree>
    <p:extLst>
      <p:ext uri="{BB962C8B-B14F-4D97-AF65-F5344CB8AC3E}">
        <p14:creationId xmlns:p14="http://schemas.microsoft.com/office/powerpoint/2010/main" val="2751548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1BA884-7EEB-45D4-A1A1-2A22CF651604}"/>
              </a:ext>
            </a:extLst>
          </p:cNvPr>
          <p:cNvPicPr>
            <a:picLocks noChangeAspect="1"/>
          </p:cNvPicPr>
          <p:nvPr/>
        </p:nvPicPr>
        <p:blipFill>
          <a:blip r:embed="rId3"/>
          <a:stretch>
            <a:fillRect/>
          </a:stretch>
        </p:blipFill>
        <p:spPr>
          <a:xfrm>
            <a:off x="1770693" y="1190171"/>
            <a:ext cx="9814235" cy="4905829"/>
          </a:xfrm>
          <a:prstGeom prst="rect">
            <a:avLst/>
          </a:prstGeom>
        </p:spPr>
      </p:pic>
      <p:sp>
        <p:nvSpPr>
          <p:cNvPr id="9" name="Rectangle 8">
            <a:extLst>
              <a:ext uri="{FF2B5EF4-FFF2-40B4-BE49-F238E27FC236}">
                <a16:creationId xmlns:a16="http://schemas.microsoft.com/office/drawing/2014/main" id="{6AD7189E-3CAA-42CE-93C4-5DC163EEB249}"/>
              </a:ext>
            </a:extLst>
          </p:cNvPr>
          <p:cNvSpPr/>
          <p:nvPr/>
        </p:nvSpPr>
        <p:spPr>
          <a:xfrm>
            <a:off x="1753653" y="1001486"/>
            <a:ext cx="9973890" cy="5312228"/>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2271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ECEC80E-C50F-4A20-AD31-E0BA087E1539}"/>
              </a:ext>
            </a:extLst>
          </p:cNvPr>
          <p:cNvSpPr>
            <a:spLocks noGrp="1"/>
          </p:cNvSpPr>
          <p:nvPr>
            <p:ph type="title"/>
          </p:nvPr>
        </p:nvSpPr>
        <p:spPr>
          <a:xfrm>
            <a:off x="1259893" y="2527300"/>
            <a:ext cx="2454052" cy="3603137"/>
          </a:xfrm>
        </p:spPr>
        <p:txBody>
          <a:bodyPr>
            <a:normAutofit/>
          </a:bodyPr>
          <a:lstStyle/>
          <a:p>
            <a:r>
              <a:rPr lang="en-US" sz="3200" dirty="0">
                <a:solidFill>
                  <a:schemeClr val="bg1"/>
                </a:solidFill>
              </a:rPr>
              <a:t>Items to remember</a:t>
            </a:r>
          </a:p>
        </p:txBody>
      </p:sp>
      <p:sp>
        <p:nvSpPr>
          <p:cNvPr id="12"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4" name="Rectangle 13">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F54CEE0E-ECAB-4768-B0F5-CE841F9A132C}"/>
              </a:ext>
            </a:extLst>
          </p:cNvPr>
          <p:cNvGraphicFramePr>
            <a:graphicFrameLocks noGrp="1"/>
          </p:cNvGraphicFramePr>
          <p:nvPr>
            <p:ph idx="1"/>
            <p:extLst>
              <p:ext uri="{D42A27DB-BD31-4B8C-83A1-F6EECF244321}">
                <p14:modId xmlns:p14="http://schemas.microsoft.com/office/powerpoint/2010/main" val="3432325053"/>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2620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1819F9-8CAC-4A6C-8F06-0482027F9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373062" y="1864865"/>
            <a:ext cx="8131550" cy="2262781"/>
          </a:xfrm>
        </p:spPr>
        <p:txBody>
          <a:bodyPr>
            <a:normAutofit/>
          </a:bodyPr>
          <a:lstStyle/>
          <a:p>
            <a:r>
              <a:rPr lang="en-US" dirty="0"/>
              <a:t>Finding Your NPSE Funds</a:t>
            </a:r>
          </a:p>
        </p:txBody>
      </p:sp>
      <p:sp>
        <p:nvSpPr>
          <p:cNvPr id="3" name="Subtitle 2"/>
          <p:cNvSpPr>
            <a:spLocks noGrp="1"/>
          </p:cNvSpPr>
          <p:nvPr>
            <p:ph type="subTitle" idx="1"/>
          </p:nvPr>
        </p:nvSpPr>
        <p:spPr>
          <a:xfrm>
            <a:off x="3373062" y="4127644"/>
            <a:ext cx="8131550" cy="1126283"/>
          </a:xfrm>
        </p:spPr>
        <p:txBody>
          <a:bodyPr>
            <a:normAutofit/>
          </a:bodyPr>
          <a:lstStyle/>
          <a:p>
            <a:r>
              <a:rPr lang="en-US" sz="2000" dirty="0">
                <a:hlinkClick r:id="rId3"/>
              </a:rPr>
              <a:t>http://www.p12.nysed.gov/nonpub/schoolsafety/home.html</a:t>
            </a:r>
            <a:r>
              <a:rPr lang="en-US" sz="2000" dirty="0"/>
              <a:t>  </a:t>
            </a:r>
          </a:p>
        </p:txBody>
      </p:sp>
      <p:sp>
        <p:nvSpPr>
          <p:cNvPr id="10" name="Rectangle 9">
            <a:extLst>
              <a:ext uri="{FF2B5EF4-FFF2-40B4-BE49-F238E27FC236}">
                <a16:creationId xmlns:a16="http://schemas.microsoft.com/office/drawing/2014/main" id="{4A98CC08-AEC2-4E8F-8F52-0F5C6372D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D1545E6-EB3C-4478-A661-A2CA963F12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B2E5B960-0C5D-4F77-8E9F-9F3D883D8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258E44FC-92AD-43A0-BB05-DB268C82D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C63D3083-A56C-4199-8DE0-63C8BE9ED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C7CD3581-635D-438F-A64F-68404E7AE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AD6904C0-211C-41A2-BDB8-3B07C90BB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B0837DA6-CAF9-4E78-A39E-6358EDE2B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0A99DD7D-3AB3-471E-842F-8AFEA09D07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9C70B0D4-92FE-478F-86BD-93BA2C4DFC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C9156BE6-11D4-4696-9E3F-C325BFAC8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4E667226-1D20-4A9D-BBE3-AC17EA436F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2F87E3B6-5202-4434-9B26-42B46774F3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AEA5E85F-F1F4-40E4-A62C-95324F674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40A75861-F6C5-44A9-B161-B03701CBDE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2EE642D-4F69-47C0-99BA-CE43503573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26178CE4-DA2D-46EA-AB8D-341C5AC563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698E9F53-8381-4FA5-A510-846925D242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B13CE284-F21E-411B-BB8E-9C03B853CE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23DF4578-4703-437C-A797-2A2D0CEE5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F878F330-AF64-4F8F-88FD-A4A408D6D3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AC9B00BF-4FB7-42FA-BBBD-7DB54ED3F0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BD3D64CA-2AAD-4609-8DAA-3EAD4609A6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C669E05A-8550-4E91-B29E-E1912228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F8C1FD53-1E8F-46CA-BC2D-FCEC4DAE0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CC97A31F-CFDE-4EA3-98F1-13FDD16702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9E1540E7-E6C3-4907-B70A-B175683655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id="{1310EFE2-B91D-47E7-B117-C2A802800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Tree>
    <p:extLst>
      <p:ext uri="{BB962C8B-B14F-4D97-AF65-F5344CB8AC3E}">
        <p14:creationId xmlns:p14="http://schemas.microsoft.com/office/powerpoint/2010/main" val="2421840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1259893" y="2286000"/>
            <a:ext cx="2454052" cy="3844437"/>
          </a:xfrm>
        </p:spPr>
        <p:txBody>
          <a:bodyPr>
            <a:normAutofit/>
          </a:bodyPr>
          <a:lstStyle/>
          <a:p>
            <a:r>
              <a:rPr lang="en-US" sz="3000" b="1" dirty="0">
                <a:solidFill>
                  <a:schemeClr val="bg1"/>
                </a:solidFill>
              </a:rPr>
              <a:t>Office of the State Comptroller (OSC)</a:t>
            </a:r>
            <a:br>
              <a:rPr lang="en-US" sz="3000" b="1" dirty="0">
                <a:solidFill>
                  <a:schemeClr val="bg1"/>
                </a:solidFill>
              </a:rPr>
            </a:br>
            <a:r>
              <a:rPr lang="en-US" sz="3000" b="1" dirty="0">
                <a:solidFill>
                  <a:schemeClr val="bg1"/>
                </a:solidFill>
              </a:rPr>
              <a:t>Vendor ID Numbers</a:t>
            </a:r>
          </a:p>
        </p:txBody>
      </p:sp>
      <p:sp>
        <p:nvSpPr>
          <p:cNvPr id="18"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9" name="Rectangle 13">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p:cNvSpPr>
            <a:spLocks noGrp="1"/>
          </p:cNvSpPr>
          <p:nvPr>
            <p:ph idx="1"/>
          </p:nvPr>
        </p:nvSpPr>
        <p:spPr>
          <a:xfrm>
            <a:off x="4706578" y="589722"/>
            <a:ext cx="6798033" cy="5321500"/>
          </a:xfrm>
        </p:spPr>
        <p:txBody>
          <a:bodyPr anchor="ctr">
            <a:normAutofit/>
          </a:bodyPr>
          <a:lstStyle/>
          <a:p>
            <a:r>
              <a:rPr lang="en-US" sz="2400" dirty="0"/>
              <a:t>Does your school have a Vendor ID?  Check here: </a:t>
            </a:r>
            <a:r>
              <a:rPr lang="en-US" sz="2400" dirty="0">
                <a:hlinkClick r:id="rId3"/>
              </a:rPr>
              <a:t>http://www.p12.nysed.gov/nonpub/documents/osc-vendor-ids.pdf</a:t>
            </a:r>
            <a:endParaRPr lang="en-US" sz="2400" dirty="0"/>
          </a:p>
          <a:p>
            <a:r>
              <a:rPr lang="en-US" sz="2400" dirty="0"/>
              <a:t>Does your school need to obtain one?  More information can be found here: </a:t>
            </a:r>
            <a:r>
              <a:rPr lang="en-US" sz="2400" dirty="0">
                <a:hlinkClick r:id="rId4"/>
              </a:rPr>
              <a:t>http://www.p12.nysed.gov/nonpub/mandatedservices/osc.html</a:t>
            </a:r>
            <a:endParaRPr lang="en-US" sz="2400" dirty="0"/>
          </a:p>
          <a:p>
            <a:endParaRPr lang="en-US" dirty="0"/>
          </a:p>
        </p:txBody>
      </p:sp>
    </p:spTree>
    <p:extLst>
      <p:ext uri="{BB962C8B-B14F-4D97-AF65-F5344CB8AC3E}">
        <p14:creationId xmlns:p14="http://schemas.microsoft.com/office/powerpoint/2010/main" val="1576161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8457" y="1799771"/>
            <a:ext cx="9516155" cy="3628571"/>
          </a:xfrm>
        </p:spPr>
        <p:txBody>
          <a:bodyPr vert="horz" lIns="91440" tIns="45720" rIns="91440" bIns="45720" rtlCol="0" anchor="t">
            <a:normAutofit/>
          </a:bodyPr>
          <a:lstStyle/>
          <a:p>
            <a:pPr>
              <a:lnSpc>
                <a:spcPct val="90000"/>
              </a:lnSpc>
            </a:pPr>
            <a:r>
              <a:rPr lang="en-US" sz="1200" dirty="0"/>
              <a:t> </a:t>
            </a:r>
            <a:r>
              <a:rPr lang="en-US" sz="1200" b="1" dirty="0"/>
              <a:t> </a:t>
            </a:r>
            <a:r>
              <a:rPr lang="en-US" sz="2800" b="1" dirty="0"/>
              <a:t>Please submit reimbursement form and all required documents to:</a:t>
            </a:r>
            <a:br>
              <a:rPr lang="en-US" sz="2800" dirty="0"/>
            </a:br>
            <a:r>
              <a:rPr lang="en-US" sz="2800" b="1" dirty="0"/>
              <a:t> </a:t>
            </a:r>
            <a:br>
              <a:rPr lang="en-US" sz="2800" dirty="0"/>
            </a:br>
            <a:r>
              <a:rPr lang="en-US" sz="2800" b="1" dirty="0"/>
              <a:t>New York State Education Department </a:t>
            </a:r>
            <a:br>
              <a:rPr lang="en-US" sz="2800" b="1" dirty="0"/>
            </a:br>
            <a:r>
              <a:rPr lang="en-US" sz="2800" b="1" dirty="0"/>
              <a:t>State Office of Religious and Independent Schools </a:t>
            </a:r>
            <a:br>
              <a:rPr lang="en-US" sz="2800" dirty="0"/>
            </a:br>
            <a:r>
              <a:rPr lang="en-US" sz="2800" b="1" dirty="0"/>
              <a:t>89 Washington Avenue, Room 1078 EBA,</a:t>
            </a:r>
            <a:br>
              <a:rPr lang="en-US" sz="2800" dirty="0"/>
            </a:br>
            <a:r>
              <a:rPr lang="en-US" sz="2800" b="1" dirty="0"/>
              <a:t>Albany, New York 12234</a:t>
            </a:r>
            <a:endParaRPr lang="en-US" sz="2800" dirty="0"/>
          </a:p>
        </p:txBody>
      </p:sp>
      <p:sp>
        <p:nvSpPr>
          <p:cNvPr id="3" name="Text Placeholder 2"/>
          <p:cNvSpPr>
            <a:spLocks noGrp="1"/>
          </p:cNvSpPr>
          <p:nvPr>
            <p:ph type="subTitle" idx="1"/>
          </p:nvPr>
        </p:nvSpPr>
        <p:spPr/>
        <p:txBody>
          <a:bodyPr vert="horz" lIns="91440" tIns="45720" rIns="91440" bIns="45720" rtlCol="0">
            <a:normAutofit/>
          </a:bodyPr>
          <a:lstStyle/>
          <a:p>
            <a:br>
              <a:rPr lang="en-US" dirty="0"/>
            </a:br>
            <a:endParaRPr lang="en-US" dirty="0">
              <a:solidFill>
                <a:schemeClr val="tx1">
                  <a:lumMod val="75000"/>
                  <a:lumOff val="25000"/>
                </a:schemeClr>
              </a:solidFill>
            </a:endParaRPr>
          </a:p>
        </p:txBody>
      </p:sp>
    </p:spTree>
    <p:extLst>
      <p:ext uri="{BB962C8B-B14F-4D97-AF65-F5344CB8AC3E}">
        <p14:creationId xmlns:p14="http://schemas.microsoft.com/office/powerpoint/2010/main" val="3574609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1259893" y="2108201"/>
            <a:ext cx="2454052" cy="2692400"/>
          </a:xfrm>
        </p:spPr>
        <p:txBody>
          <a:bodyPr>
            <a:normAutofit/>
          </a:bodyPr>
          <a:lstStyle/>
          <a:p>
            <a:br>
              <a:rPr lang="en-US" sz="3200" b="1" dirty="0">
                <a:solidFill>
                  <a:schemeClr val="bg1"/>
                </a:solidFill>
              </a:rPr>
            </a:br>
            <a:r>
              <a:rPr lang="en-US" sz="3200" b="1" dirty="0">
                <a:solidFill>
                  <a:schemeClr val="bg1"/>
                </a:solidFill>
              </a:rPr>
              <a:t>Program Years for NPSE</a:t>
            </a:r>
            <a:endParaRPr lang="en-US" sz="3200" dirty="0">
              <a:solidFill>
                <a:schemeClr val="bg1"/>
              </a:solidFill>
            </a:endParaRPr>
          </a:p>
        </p:txBody>
      </p:sp>
      <p:sp>
        <p:nvSpPr>
          <p:cNvPr id="12"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4" name="Rectangle 13">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p:cNvSpPr>
            <a:spLocks noGrp="1"/>
          </p:cNvSpPr>
          <p:nvPr>
            <p:ph idx="1"/>
          </p:nvPr>
        </p:nvSpPr>
        <p:spPr>
          <a:xfrm>
            <a:off x="4706578" y="77821"/>
            <a:ext cx="6798033" cy="6702358"/>
          </a:xfrm>
        </p:spPr>
        <p:txBody>
          <a:bodyPr anchor="ctr">
            <a:normAutofit fontScale="47500" lnSpcReduction="20000"/>
          </a:bodyPr>
          <a:lstStyle/>
          <a:p>
            <a:pPr marL="0" indent="0">
              <a:buNone/>
            </a:pPr>
            <a:r>
              <a:rPr lang="en-US" sz="2400" b="1" dirty="0"/>
              <a:t>Each Program year begins on April 1 and ends on March 31</a:t>
            </a:r>
            <a:endParaRPr lang="en-US" sz="2400" dirty="0"/>
          </a:p>
          <a:p>
            <a:r>
              <a:rPr lang="en-US" sz="2100" dirty="0"/>
              <a:t>Year 1</a:t>
            </a:r>
          </a:p>
          <a:p>
            <a:pPr lvl="1"/>
            <a:r>
              <a:rPr lang="en-US" sz="2100" dirty="0"/>
              <a:t>Enrollment Data – 2012-2013</a:t>
            </a:r>
          </a:p>
          <a:p>
            <a:pPr lvl="1"/>
            <a:r>
              <a:rPr lang="en-US" sz="2100" dirty="0"/>
              <a:t>Program Year – 2013-2014</a:t>
            </a:r>
          </a:p>
          <a:p>
            <a:pPr lvl="1"/>
            <a:r>
              <a:rPr lang="en-US" sz="2100" dirty="0"/>
              <a:t>School Year – 2014-2015</a:t>
            </a:r>
          </a:p>
          <a:p>
            <a:r>
              <a:rPr lang="en-US" sz="2100" dirty="0"/>
              <a:t>Year 2</a:t>
            </a:r>
          </a:p>
          <a:p>
            <a:pPr lvl="1"/>
            <a:r>
              <a:rPr lang="en-US" sz="2100" dirty="0"/>
              <a:t>Enrollment Data - 2013-2014</a:t>
            </a:r>
          </a:p>
          <a:p>
            <a:pPr lvl="1"/>
            <a:r>
              <a:rPr lang="en-US" sz="2100" dirty="0"/>
              <a:t>Program Year – 2014-2015</a:t>
            </a:r>
          </a:p>
          <a:p>
            <a:pPr lvl="1"/>
            <a:r>
              <a:rPr lang="en-US" sz="2100" dirty="0"/>
              <a:t>School Year – 2015-2016</a:t>
            </a:r>
          </a:p>
          <a:p>
            <a:r>
              <a:rPr lang="en-US" sz="2100" dirty="0"/>
              <a:t>Year 3</a:t>
            </a:r>
          </a:p>
          <a:p>
            <a:pPr lvl="1"/>
            <a:r>
              <a:rPr lang="en-US" sz="2100" dirty="0"/>
              <a:t>Enrollment Data – 2014-2015</a:t>
            </a:r>
          </a:p>
          <a:p>
            <a:pPr lvl="1"/>
            <a:r>
              <a:rPr lang="en-US" sz="2100" dirty="0"/>
              <a:t>Program Year – 2015-2016</a:t>
            </a:r>
          </a:p>
          <a:p>
            <a:pPr lvl="1"/>
            <a:r>
              <a:rPr lang="en-US" sz="2100" dirty="0"/>
              <a:t>School Year – 2016-2017</a:t>
            </a:r>
          </a:p>
          <a:p>
            <a:r>
              <a:rPr lang="en-US" sz="2100" dirty="0"/>
              <a:t>Year 4</a:t>
            </a:r>
          </a:p>
          <a:p>
            <a:pPr lvl="1"/>
            <a:r>
              <a:rPr lang="en-US" sz="2100" dirty="0"/>
              <a:t>Enrollment Data – 2015-2016 </a:t>
            </a:r>
          </a:p>
          <a:p>
            <a:pPr lvl="1"/>
            <a:r>
              <a:rPr lang="en-US" sz="2100" dirty="0"/>
              <a:t>Program Year - 2016—2017</a:t>
            </a:r>
          </a:p>
          <a:p>
            <a:pPr lvl="1"/>
            <a:r>
              <a:rPr lang="en-US" sz="2100" dirty="0"/>
              <a:t>School Year – 2017-2018</a:t>
            </a:r>
          </a:p>
          <a:p>
            <a:r>
              <a:rPr lang="en-US" sz="2100" dirty="0"/>
              <a:t>Year 5</a:t>
            </a:r>
          </a:p>
          <a:p>
            <a:pPr lvl="1"/>
            <a:r>
              <a:rPr lang="en-US" sz="2100" dirty="0"/>
              <a:t>Enrollment Data – 2016-2017</a:t>
            </a:r>
          </a:p>
          <a:p>
            <a:pPr lvl="1"/>
            <a:r>
              <a:rPr lang="en-US" sz="2100" dirty="0"/>
              <a:t>Program Year – 2017-2018</a:t>
            </a:r>
          </a:p>
          <a:p>
            <a:pPr lvl="1"/>
            <a:r>
              <a:rPr lang="en-US" sz="2100" dirty="0"/>
              <a:t>School year – 2018-2019</a:t>
            </a:r>
          </a:p>
          <a:p>
            <a:r>
              <a:rPr lang="en-US" sz="2100" dirty="0"/>
              <a:t>Year 6 - Due Date March 31, 2020</a:t>
            </a:r>
          </a:p>
          <a:p>
            <a:pPr lvl="1"/>
            <a:r>
              <a:rPr lang="en-US" sz="2100" dirty="0"/>
              <a:t>Enrollment Data – 2017- 2018</a:t>
            </a:r>
          </a:p>
          <a:p>
            <a:pPr lvl="1"/>
            <a:r>
              <a:rPr lang="en-US" sz="2100" dirty="0"/>
              <a:t>Program Year – 2018-2019</a:t>
            </a:r>
          </a:p>
          <a:p>
            <a:pPr lvl="1"/>
            <a:r>
              <a:rPr lang="en-US" sz="2100" dirty="0"/>
              <a:t>School Year – 2019-2020</a:t>
            </a:r>
          </a:p>
          <a:p>
            <a:pPr marL="0" indent="0">
              <a:buNone/>
            </a:pPr>
            <a:endParaRPr lang="en-US" sz="2400" dirty="0"/>
          </a:p>
        </p:txBody>
      </p:sp>
    </p:spTree>
    <p:extLst>
      <p:ext uri="{BB962C8B-B14F-4D97-AF65-F5344CB8AC3E}">
        <p14:creationId xmlns:p14="http://schemas.microsoft.com/office/powerpoint/2010/main" val="1715283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F7E8610-2DF7-4AF0-B876-0F3B7882A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C8C023-62A6-4DA0-8DF4-3F4EA9409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D40BFD9-5ABA-4A26-9B44-DB355F4160D8}"/>
              </a:ext>
            </a:extLst>
          </p:cNvPr>
          <p:cNvSpPr>
            <a:spLocks noGrp="1"/>
          </p:cNvSpPr>
          <p:nvPr>
            <p:ph type="title"/>
          </p:nvPr>
        </p:nvSpPr>
        <p:spPr>
          <a:xfrm>
            <a:off x="1843391" y="624110"/>
            <a:ext cx="9383408" cy="1280890"/>
          </a:xfrm>
        </p:spPr>
        <p:txBody>
          <a:bodyPr>
            <a:normAutofit/>
          </a:bodyPr>
          <a:lstStyle/>
          <a:p>
            <a:r>
              <a:rPr lang="en-US" dirty="0">
                <a:solidFill>
                  <a:schemeClr val="bg1"/>
                </a:solidFill>
              </a:rPr>
              <a:t>Contacts for the SORIS Team</a:t>
            </a:r>
          </a:p>
        </p:txBody>
      </p:sp>
      <p:sp>
        <p:nvSpPr>
          <p:cNvPr id="14" name="Freeform 11">
            <a:extLst>
              <a:ext uri="{FF2B5EF4-FFF2-40B4-BE49-F238E27FC236}">
                <a16:creationId xmlns:a16="http://schemas.microsoft.com/office/drawing/2014/main" id="{26B9FE07-322E-43FB-8707-C9826BD90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Content Placeholder 2">
            <a:extLst>
              <a:ext uri="{FF2B5EF4-FFF2-40B4-BE49-F238E27FC236}">
                <a16:creationId xmlns:a16="http://schemas.microsoft.com/office/drawing/2014/main" id="{3D903A74-A993-4C0B-84D7-DA5F5202049E}"/>
              </a:ext>
            </a:extLst>
          </p:cNvPr>
          <p:cNvGraphicFramePr>
            <a:graphicFrameLocks noGrp="1"/>
          </p:cNvGraphicFramePr>
          <p:nvPr>
            <p:ph idx="1"/>
            <p:extLst>
              <p:ext uri="{D42A27DB-BD31-4B8C-83A1-F6EECF244321}">
                <p14:modId xmlns:p14="http://schemas.microsoft.com/office/powerpoint/2010/main" val="2128656665"/>
              </p:ext>
            </p:extLst>
          </p:nvPr>
        </p:nvGraphicFramePr>
        <p:xfrm>
          <a:off x="961012" y="2930805"/>
          <a:ext cx="10265786" cy="2961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4229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65" name="Rectangle 30">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59893" y="3101093"/>
            <a:ext cx="2454052" cy="3029344"/>
          </a:xfrm>
        </p:spPr>
        <p:txBody>
          <a:bodyPr>
            <a:normAutofit/>
          </a:bodyPr>
          <a:lstStyle/>
          <a:p>
            <a:r>
              <a:rPr lang="en-US" sz="3200" b="1" dirty="0">
                <a:solidFill>
                  <a:schemeClr val="bg1"/>
                </a:solidFill>
              </a:rPr>
              <a:t>Timeline</a:t>
            </a:r>
          </a:p>
        </p:txBody>
      </p:sp>
      <p:sp>
        <p:nvSpPr>
          <p:cNvPr id="66"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67" name="Rectangle 34">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706578" y="589722"/>
            <a:ext cx="6798033" cy="5321500"/>
          </a:xfrm>
        </p:spPr>
        <p:txBody>
          <a:bodyPr anchor="ctr">
            <a:normAutofit/>
          </a:bodyPr>
          <a:lstStyle/>
          <a:p>
            <a:endParaRPr lang="en-US" dirty="0"/>
          </a:p>
          <a:p>
            <a:pPr marL="0" indent="0">
              <a:buNone/>
            </a:pPr>
            <a:r>
              <a:rPr lang="en-US" sz="2800" dirty="0"/>
              <a:t>Funds are available to schools with expenditures that have occurred on or after April 1, 2013 </a:t>
            </a:r>
          </a:p>
          <a:p>
            <a:pPr marL="0" indent="0">
              <a:buNone/>
            </a:pPr>
            <a:endParaRPr lang="en-US" sz="2800" dirty="0"/>
          </a:p>
          <a:p>
            <a:pPr marL="0" indent="0">
              <a:buNone/>
            </a:pPr>
            <a:r>
              <a:rPr lang="en-US" sz="2800" dirty="0"/>
              <a:t>Applications should be submitted to the Department by March 31, 2020</a:t>
            </a:r>
          </a:p>
        </p:txBody>
      </p:sp>
    </p:spTree>
    <p:extLst>
      <p:ext uri="{BB962C8B-B14F-4D97-AF65-F5344CB8AC3E}">
        <p14:creationId xmlns:p14="http://schemas.microsoft.com/office/powerpoint/2010/main" val="2347334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1098035" y="2571749"/>
            <a:ext cx="2921154" cy="1714501"/>
          </a:xfrm>
        </p:spPr>
        <p:txBody>
          <a:bodyPr>
            <a:normAutofit/>
          </a:bodyPr>
          <a:lstStyle/>
          <a:p>
            <a:br>
              <a:rPr lang="en-US" sz="2700" b="1" dirty="0">
                <a:solidFill>
                  <a:schemeClr val="bg1"/>
                </a:solidFill>
              </a:rPr>
            </a:br>
            <a:r>
              <a:rPr lang="en-US" sz="3200" b="1" dirty="0">
                <a:solidFill>
                  <a:schemeClr val="bg1"/>
                </a:solidFill>
              </a:rPr>
              <a:t>Methodology </a:t>
            </a:r>
            <a:endParaRPr lang="en-US" sz="3200" dirty="0">
              <a:solidFill>
                <a:schemeClr val="bg1"/>
              </a:solidFill>
            </a:endParaRPr>
          </a:p>
        </p:txBody>
      </p:sp>
      <p:sp>
        <p:nvSpPr>
          <p:cNvPr id="12"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4" name="Rectangle 13">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p:cNvSpPr>
            <a:spLocks noGrp="1"/>
          </p:cNvSpPr>
          <p:nvPr>
            <p:ph idx="1"/>
          </p:nvPr>
        </p:nvSpPr>
        <p:spPr>
          <a:xfrm>
            <a:off x="4706578" y="589722"/>
            <a:ext cx="6798033" cy="5321500"/>
          </a:xfrm>
        </p:spPr>
        <p:txBody>
          <a:bodyPr anchor="ctr">
            <a:normAutofit/>
          </a:bodyPr>
          <a:lstStyle/>
          <a:p>
            <a:pPr marL="0" lvl="0" indent="0">
              <a:buNone/>
            </a:pPr>
            <a:r>
              <a:rPr lang="en-US" b="1" dirty="0"/>
              <a:t>School projects funded according to the following methodology:</a:t>
            </a:r>
            <a:br>
              <a:rPr lang="en-US" dirty="0"/>
            </a:br>
            <a:endParaRPr lang="en-US" dirty="0"/>
          </a:p>
          <a:p>
            <a:pPr lvl="0"/>
            <a:r>
              <a:rPr lang="en-US" dirty="0"/>
              <a:t>The Year 6 Allocation amounts were determined by a per pupil allocation using the official pre-kindergarten through grade 12 enrollment submitted as part of the BEDS data collection from the 2017-18 school year for all eligible schools.</a:t>
            </a:r>
          </a:p>
          <a:p>
            <a:pPr marL="0" lvl="0" indent="0">
              <a:buNone/>
            </a:pPr>
            <a:endParaRPr lang="en-US" dirty="0"/>
          </a:p>
          <a:p>
            <a:pPr lvl="0"/>
            <a:r>
              <a:rPr lang="en-US" dirty="0"/>
              <a:t>The Per-Pupil Amount for Year 6 has been calculated by dividing the total State enrollment in eligible Religious and Independent schools into the appropriation amount to obtain a per pupil amount, which is then multiplied by your school’s reported enrollment to arrive at your school’s allocation.  </a:t>
            </a:r>
          </a:p>
        </p:txBody>
      </p:sp>
    </p:spTree>
    <p:extLst>
      <p:ext uri="{BB962C8B-B14F-4D97-AF65-F5344CB8AC3E}">
        <p14:creationId xmlns:p14="http://schemas.microsoft.com/office/powerpoint/2010/main" val="1718909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98034" y="2501901"/>
            <a:ext cx="2961046" cy="2628900"/>
          </a:xfrm>
        </p:spPr>
        <p:txBody>
          <a:bodyPr>
            <a:noAutofit/>
          </a:bodyPr>
          <a:lstStyle/>
          <a:p>
            <a:pPr>
              <a:lnSpc>
                <a:spcPct val="90000"/>
              </a:lnSpc>
            </a:pPr>
            <a:r>
              <a:rPr lang="en-US" sz="3200" b="1" dirty="0">
                <a:solidFill>
                  <a:schemeClr val="bg1"/>
                </a:solidFill>
              </a:rPr>
              <a:t>Carryover   and Approved, Unreimbursed Expenditures </a:t>
            </a:r>
          </a:p>
        </p:txBody>
      </p:sp>
      <p:sp>
        <p:nvSpPr>
          <p:cNvPr id="39"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41" name="Rectangle 40">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3" name="Content Placeholder 2">
            <a:extLst>
              <a:ext uri="{FF2B5EF4-FFF2-40B4-BE49-F238E27FC236}">
                <a16:creationId xmlns:a16="http://schemas.microsoft.com/office/drawing/2014/main" id="{82C7D85A-0606-4203-AB17-BC8960DFB35D}"/>
              </a:ext>
            </a:extLst>
          </p:cNvPr>
          <p:cNvGraphicFramePr>
            <a:graphicFrameLocks noGrp="1"/>
          </p:cNvGraphicFramePr>
          <p:nvPr>
            <p:ph idx="1"/>
            <p:extLst>
              <p:ext uri="{D42A27DB-BD31-4B8C-83A1-F6EECF244321}">
                <p14:modId xmlns:p14="http://schemas.microsoft.com/office/powerpoint/2010/main" val="2509759657"/>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142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528E2-1BDA-4C3C-A1C0-8B1BEC16CBCA}"/>
              </a:ext>
            </a:extLst>
          </p:cNvPr>
          <p:cNvSpPr>
            <a:spLocks noGrp="1"/>
          </p:cNvSpPr>
          <p:nvPr>
            <p:ph type="title"/>
          </p:nvPr>
        </p:nvSpPr>
        <p:spPr/>
        <p:txBody>
          <a:bodyPr/>
          <a:lstStyle/>
          <a:p>
            <a:endParaRPr lang="en-US"/>
          </a:p>
        </p:txBody>
      </p:sp>
      <p:graphicFrame>
        <p:nvGraphicFramePr>
          <p:cNvPr id="6" name="Content Placeholder 5">
            <a:extLst>
              <a:ext uri="{FF2B5EF4-FFF2-40B4-BE49-F238E27FC236}">
                <a16:creationId xmlns:a16="http://schemas.microsoft.com/office/drawing/2014/main" id="{43440062-ADFD-4E31-8A25-B1C44BD56037}"/>
              </a:ext>
            </a:extLst>
          </p:cNvPr>
          <p:cNvGraphicFramePr>
            <a:graphicFrameLocks noGrp="1"/>
          </p:cNvGraphicFramePr>
          <p:nvPr>
            <p:ph idx="1"/>
            <p:extLst>
              <p:ext uri="{D42A27DB-BD31-4B8C-83A1-F6EECF244321}">
                <p14:modId xmlns:p14="http://schemas.microsoft.com/office/powerpoint/2010/main" val="4169849784"/>
              </p:ext>
            </p:extLst>
          </p:nvPr>
        </p:nvGraphicFramePr>
        <p:xfrm>
          <a:off x="2589213" y="2133600"/>
          <a:ext cx="8915400" cy="377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7413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311A72-846A-49D9-AA6D-A415E4875A36}"/>
              </a:ext>
            </a:extLst>
          </p:cNvPr>
          <p:cNvPicPr/>
          <p:nvPr/>
        </p:nvPicPr>
        <p:blipFill rotWithShape="1">
          <a:blip r:embed="rId3"/>
          <a:srcRect l="32861" t="16588" r="17941" b="38497"/>
          <a:stretch/>
        </p:blipFill>
        <p:spPr bwMode="auto">
          <a:xfrm>
            <a:off x="2159540" y="1050588"/>
            <a:ext cx="7928043" cy="39105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51691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A08085-35BD-415B-B7A5-BCA61EA4285D}"/>
              </a:ext>
            </a:extLst>
          </p:cNvPr>
          <p:cNvPicPr/>
          <p:nvPr/>
        </p:nvPicPr>
        <p:blipFill rotWithShape="1">
          <a:blip r:embed="rId3"/>
          <a:srcRect l="15896" t="28804" r="62835" b="53938"/>
          <a:stretch/>
        </p:blipFill>
        <p:spPr bwMode="auto">
          <a:xfrm>
            <a:off x="3093929" y="1340089"/>
            <a:ext cx="6826685" cy="35575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4194619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TotalTime>
  <Words>2329</Words>
  <Application>Microsoft Office PowerPoint</Application>
  <PresentationFormat>Widescreen</PresentationFormat>
  <Paragraphs>314</Paragraphs>
  <Slides>30</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Century Gothic</vt:lpstr>
      <vt:lpstr>Times New Roman</vt:lpstr>
      <vt:lpstr>Wingdings 3</vt:lpstr>
      <vt:lpstr>Wisp</vt:lpstr>
      <vt:lpstr>   New York State Nonpublic School                                                                                             Safety Equipment Grant (NPSE)    </vt:lpstr>
      <vt:lpstr>Overview </vt:lpstr>
      <vt:lpstr> Program Years for NPSE</vt:lpstr>
      <vt:lpstr>Timeline</vt:lpstr>
      <vt:lpstr> Methodology </vt:lpstr>
      <vt:lpstr>Carryover   and Approved, Unreimbursed Expenditures </vt:lpstr>
      <vt:lpstr>PowerPoint Presentation</vt:lpstr>
      <vt:lpstr>PowerPoint Presentation</vt:lpstr>
      <vt:lpstr>PowerPoint Presentation</vt:lpstr>
      <vt:lpstr>PowerPoint Presentation</vt:lpstr>
      <vt:lpstr> Claim Options</vt:lpstr>
      <vt:lpstr>PowerPoint Presentation</vt:lpstr>
      <vt:lpstr>PowerPoint Presentation</vt:lpstr>
      <vt:lpstr>PowerPoint Presentation</vt:lpstr>
      <vt:lpstr>PowerPoint Presentation</vt:lpstr>
      <vt:lpstr>Projects eligible for reimbursement  Years 1-6 ( April 1 2013 – March 31, 2020</vt:lpstr>
      <vt:lpstr>Projects eligible for reimbursement for  Year 4, 5 and 6 ONLY (April 1, 2016 – March 31, 2020)  </vt:lpstr>
      <vt:lpstr> Projects ineligible for reimbursement</vt:lpstr>
      <vt:lpstr>Schools with SORIS Codes </vt:lpstr>
      <vt:lpstr>1. Identify the allocations for each BEDS code related to your school.  Here, we’ve found the BEDS codes related to Great School. </vt:lpstr>
      <vt:lpstr>2. Complete a separate reimbursement form for each BEDS code in its entirety.  </vt:lpstr>
      <vt:lpstr>PowerPoint Presentation</vt:lpstr>
      <vt:lpstr>    NPSE Collaborating Agency Information for Schools not Connected by a SORIS Code</vt:lpstr>
      <vt:lpstr>NPSE Collaborating Agency Information   </vt:lpstr>
      <vt:lpstr>PowerPoint Presentation</vt:lpstr>
      <vt:lpstr>Items to remember</vt:lpstr>
      <vt:lpstr>Finding Your NPSE Funds</vt:lpstr>
      <vt:lpstr>Office of the State Comptroller (OSC) Vendor ID Numbers</vt:lpstr>
      <vt:lpstr>  Please submit reimbursement form and all required documents to:   New York State Education Department  State Office of Religious and Independent Schools  89 Washington Avenue, Room 1078 EBA, Albany, New York 12234</vt:lpstr>
      <vt:lpstr>Contacts for the SORIS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Funding Opportunities and NYSED Updates</dc:title>
  <dc:creator>Lori Genito</dc:creator>
  <cp:lastModifiedBy>Anne Wolfgang</cp:lastModifiedBy>
  <cp:revision>47</cp:revision>
  <cp:lastPrinted>2019-09-20T14:26:52Z</cp:lastPrinted>
  <dcterms:created xsi:type="dcterms:W3CDTF">2018-10-15T19:13:40Z</dcterms:created>
  <dcterms:modified xsi:type="dcterms:W3CDTF">2019-12-12T17:13:47Z</dcterms:modified>
</cp:coreProperties>
</file>