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3" r:id="rId3"/>
    <p:sldId id="272" r:id="rId4"/>
    <p:sldId id="257" r:id="rId5"/>
    <p:sldId id="293" r:id="rId6"/>
    <p:sldId id="292" r:id="rId7"/>
    <p:sldId id="285" r:id="rId8"/>
    <p:sldId id="286" r:id="rId9"/>
    <p:sldId id="287" r:id="rId10"/>
    <p:sldId id="288" r:id="rId11"/>
    <p:sldId id="289" r:id="rId12"/>
    <p:sldId id="290" r:id="rId13"/>
    <p:sldId id="291" r:id="rId14"/>
    <p:sldId id="294" r:id="rId15"/>
    <p:sldId id="275" r:id="rId16"/>
    <p:sldId id="280" r:id="rId17"/>
    <p:sldId id="281" r:id="rId18"/>
    <p:sldId id="274" r:id="rId19"/>
    <p:sldId id="278" r:id="rId20"/>
    <p:sldId id="282" r:id="rId21"/>
    <p:sldId id="283" r:id="rId22"/>
    <p:sldId id="284" r:id="rId23"/>
    <p:sldId id="295" r:id="rId24"/>
    <p:sldId id="2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58C413-3EE9-4BC8-B78A-94D8E1128F5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DC06885-1341-43F2-B59C-FEA8C95ED438}">
      <dgm:prSet phldrT="[Text]" custT="1"/>
      <dgm:spPr/>
      <dgm:t>
        <a:bodyPr/>
        <a:lstStyle/>
        <a:p>
          <a:r>
            <a:rPr lang="en-US" sz="1400" dirty="0"/>
            <a:t>District Posts Preliminary Plan 30 Days</a:t>
          </a:r>
        </a:p>
      </dgm:t>
    </dgm:pt>
    <dgm:pt modelId="{9D41E873-D9D0-48F5-BDB5-7F8C28FA2C60}" type="parTrans" cxnId="{70DC924C-FE9E-49B6-A787-13FB30D7CF3A}">
      <dgm:prSet/>
      <dgm:spPr/>
      <dgm:t>
        <a:bodyPr/>
        <a:lstStyle/>
        <a:p>
          <a:endParaRPr lang="en-US" sz="4000"/>
        </a:p>
      </dgm:t>
    </dgm:pt>
    <dgm:pt modelId="{5A045E71-1CCC-4FA2-A274-C2911678B888}" type="sibTrans" cxnId="{70DC924C-FE9E-49B6-A787-13FB30D7CF3A}">
      <dgm:prSet/>
      <dgm:spPr/>
      <dgm:t>
        <a:bodyPr/>
        <a:lstStyle/>
        <a:p>
          <a:endParaRPr lang="en-US" sz="4000"/>
        </a:p>
      </dgm:t>
    </dgm:pt>
    <dgm:pt modelId="{2EE3C8E5-53CF-4FD7-841A-B0D579188D1E}">
      <dgm:prSet phldrT="[Text]" custT="1"/>
      <dgm:spPr/>
      <dgm:t>
        <a:bodyPr/>
        <a:lstStyle/>
        <a:p>
          <a:r>
            <a:rPr lang="en-US" sz="1400" dirty="0"/>
            <a:t>District Prepares Final Plan</a:t>
          </a:r>
        </a:p>
      </dgm:t>
    </dgm:pt>
    <dgm:pt modelId="{A2714B4E-6BE0-4A47-89CD-4D601A3E43A5}" type="parTrans" cxnId="{F9BFBA53-B684-4BFB-8EC2-B51875740D6C}">
      <dgm:prSet/>
      <dgm:spPr/>
      <dgm:t>
        <a:bodyPr/>
        <a:lstStyle/>
        <a:p>
          <a:endParaRPr lang="en-US" sz="4000"/>
        </a:p>
      </dgm:t>
    </dgm:pt>
    <dgm:pt modelId="{F47B7BA3-D4A3-4F0C-BBAA-9DF3D78B7694}" type="sibTrans" cxnId="{F9BFBA53-B684-4BFB-8EC2-B51875740D6C}">
      <dgm:prSet/>
      <dgm:spPr/>
      <dgm:t>
        <a:bodyPr/>
        <a:lstStyle/>
        <a:p>
          <a:endParaRPr lang="en-US" sz="4000"/>
        </a:p>
      </dgm:t>
    </dgm:pt>
    <dgm:pt modelId="{FAC9E001-37D6-4F12-A30F-4110F55DAD80}">
      <dgm:prSet phldrT="[Text]" custT="1"/>
      <dgm:spPr/>
      <dgm:t>
        <a:bodyPr/>
        <a:lstStyle/>
        <a:p>
          <a:r>
            <a:rPr lang="en-US" sz="1400" dirty="0"/>
            <a:t>Final Plan Board Approval</a:t>
          </a:r>
        </a:p>
      </dgm:t>
    </dgm:pt>
    <dgm:pt modelId="{F666973C-C491-479D-8F7E-A0BCC47A20A3}" type="parTrans" cxnId="{630947BD-04A7-4AEF-B573-1B454973FEDE}">
      <dgm:prSet/>
      <dgm:spPr/>
      <dgm:t>
        <a:bodyPr/>
        <a:lstStyle/>
        <a:p>
          <a:endParaRPr lang="en-US" sz="4000"/>
        </a:p>
      </dgm:t>
    </dgm:pt>
    <dgm:pt modelId="{D31C4E67-85D1-4E0D-BA9E-F7BA71CBA4B8}" type="sibTrans" cxnId="{630947BD-04A7-4AEF-B573-1B454973FEDE}">
      <dgm:prSet/>
      <dgm:spPr/>
      <dgm:t>
        <a:bodyPr/>
        <a:lstStyle/>
        <a:p>
          <a:endParaRPr lang="en-US" sz="4000"/>
        </a:p>
      </dgm:t>
    </dgm:pt>
    <dgm:pt modelId="{8DC6E21F-090C-4E1A-9C04-06E238B1B5B1}">
      <dgm:prSet phldrT="[Text]" custT="1"/>
      <dgm:spPr/>
      <dgm:t>
        <a:bodyPr/>
        <a:lstStyle/>
        <a:p>
          <a:r>
            <a:rPr lang="en-US" sz="1400" dirty="0"/>
            <a:t>District Submits Final Plan</a:t>
          </a:r>
        </a:p>
      </dgm:t>
    </dgm:pt>
    <dgm:pt modelId="{D9B390C4-8303-49A5-86B1-53A3F687AB17}" type="parTrans" cxnId="{DB50D128-C2BB-4DBB-990D-589184728785}">
      <dgm:prSet/>
      <dgm:spPr/>
      <dgm:t>
        <a:bodyPr/>
        <a:lstStyle/>
        <a:p>
          <a:endParaRPr lang="en-US" sz="4000"/>
        </a:p>
      </dgm:t>
    </dgm:pt>
    <dgm:pt modelId="{5F1961D8-7170-4D56-B708-FCE1A4900F5F}" type="sibTrans" cxnId="{DB50D128-C2BB-4DBB-990D-589184728785}">
      <dgm:prSet/>
      <dgm:spPr/>
      <dgm:t>
        <a:bodyPr/>
        <a:lstStyle/>
        <a:p>
          <a:endParaRPr lang="en-US" sz="4000"/>
        </a:p>
      </dgm:t>
    </dgm:pt>
    <dgm:pt modelId="{B1FD7600-0D31-4513-99E7-915A6760DF71}">
      <dgm:prSet custT="1"/>
      <dgm:spPr>
        <a:pattFill prst="pct90">
          <a:fgClr>
            <a:schemeClr val="tx2">
              <a:lumMod val="20000"/>
              <a:lumOff val="80000"/>
            </a:schemeClr>
          </a:fgClr>
          <a:bgClr>
            <a:schemeClr val="bg1"/>
          </a:bgClr>
        </a:patt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38100" dir="16200000" rotWithShape="0">
            <a:prstClr val="black">
              <a:alpha val="40000"/>
            </a:prstClr>
          </a:outerShdw>
        </a:effectLst>
      </dgm:spPr>
      <dgm:t>
        <a:bodyPr/>
        <a:lstStyle/>
        <a:p>
          <a:pPr>
            <a:spcAft>
              <a:spcPts val="0"/>
            </a:spcAft>
          </a:pPr>
          <a:r>
            <a:rPr lang="en-US" sz="1400" b="1" baseline="0" dirty="0">
              <a:solidFill>
                <a:schemeClr val="tx1"/>
              </a:solidFill>
            </a:rPr>
            <a:t>District Consults w/Stakeholders and Prepares Preliminary Plan</a:t>
          </a:r>
        </a:p>
      </dgm:t>
    </dgm:pt>
    <dgm:pt modelId="{F33AEA30-5A62-4503-9927-DF916BF63756}" type="parTrans" cxnId="{897FE8C8-F050-4CDE-B64E-52E1EAE81658}">
      <dgm:prSet/>
      <dgm:spPr/>
      <dgm:t>
        <a:bodyPr/>
        <a:lstStyle/>
        <a:p>
          <a:endParaRPr lang="en-US" sz="4000"/>
        </a:p>
      </dgm:t>
    </dgm:pt>
    <dgm:pt modelId="{FB41F81F-B5A3-4307-8F21-790F52A2ACE4}" type="sibTrans" cxnId="{897FE8C8-F050-4CDE-B64E-52E1EAE81658}">
      <dgm:prSet/>
      <dgm:spPr/>
      <dgm:t>
        <a:bodyPr/>
        <a:lstStyle/>
        <a:p>
          <a:endParaRPr lang="en-US" sz="4000"/>
        </a:p>
      </dgm:t>
    </dgm:pt>
    <dgm:pt modelId="{63D66F95-40C7-42A1-831A-00823DB8F8C2}">
      <dgm:prSet custT="1"/>
      <dgm:spPr/>
      <dgm:t>
        <a:bodyPr/>
        <a:lstStyle/>
        <a:p>
          <a:r>
            <a:rPr lang="en-US" sz="1400" dirty="0"/>
            <a:t>Preliminary Plan Board Approval</a:t>
          </a:r>
        </a:p>
      </dgm:t>
    </dgm:pt>
    <dgm:pt modelId="{854C69F0-6B50-45CD-BAB4-F064FBDBC75E}" type="parTrans" cxnId="{0E33D1D8-9AA2-4F53-9E2A-95CFD618AB76}">
      <dgm:prSet/>
      <dgm:spPr/>
      <dgm:t>
        <a:bodyPr/>
        <a:lstStyle/>
        <a:p>
          <a:endParaRPr lang="en-US" sz="4000"/>
        </a:p>
      </dgm:t>
    </dgm:pt>
    <dgm:pt modelId="{B38863C5-5029-491E-AB7D-E8CDE4D78D05}" type="sibTrans" cxnId="{0E33D1D8-9AA2-4F53-9E2A-95CFD618AB76}">
      <dgm:prSet/>
      <dgm:spPr/>
      <dgm:t>
        <a:bodyPr/>
        <a:lstStyle/>
        <a:p>
          <a:endParaRPr lang="en-US" sz="4000"/>
        </a:p>
      </dgm:t>
    </dgm:pt>
    <dgm:pt modelId="{C8CE88FA-E3C7-443F-A9D5-1620322E20FD}">
      <dgm:prSet phldrT="[Text]" custT="1"/>
      <dgm:spPr/>
      <dgm:t>
        <a:bodyPr/>
        <a:lstStyle/>
        <a:p>
          <a:r>
            <a:rPr lang="en-US" sz="1400" dirty="0"/>
            <a:t>Public Notice and Hearing</a:t>
          </a:r>
        </a:p>
      </dgm:t>
    </dgm:pt>
    <dgm:pt modelId="{69D439B2-3817-439B-A076-F03AF13824EC}" type="parTrans" cxnId="{6745AF0C-FED8-4FE4-A32F-4851BC9291C4}">
      <dgm:prSet/>
      <dgm:spPr/>
      <dgm:t>
        <a:bodyPr/>
        <a:lstStyle/>
        <a:p>
          <a:endParaRPr lang="en-US"/>
        </a:p>
      </dgm:t>
    </dgm:pt>
    <dgm:pt modelId="{1F9380F0-ACEF-44C8-8275-F32526F8DA9B}" type="sibTrans" cxnId="{6745AF0C-FED8-4FE4-A32F-4851BC9291C4}">
      <dgm:prSet/>
      <dgm:spPr/>
      <dgm:t>
        <a:bodyPr/>
        <a:lstStyle/>
        <a:p>
          <a:endParaRPr lang="en-US"/>
        </a:p>
      </dgm:t>
    </dgm:pt>
    <dgm:pt modelId="{5B5C85C8-EF03-4828-9AB7-BC8BC09621CF}" type="pres">
      <dgm:prSet presAssocID="{8358C413-3EE9-4BC8-B78A-94D8E1128F59}" presName="cycle" presStyleCnt="0">
        <dgm:presLayoutVars>
          <dgm:dir/>
          <dgm:resizeHandles val="exact"/>
        </dgm:presLayoutVars>
      </dgm:prSet>
      <dgm:spPr/>
    </dgm:pt>
    <dgm:pt modelId="{CF94CA43-6E3B-4187-921E-13E91C02625B}" type="pres">
      <dgm:prSet presAssocID="{B1FD7600-0D31-4513-99E7-915A6760DF71}" presName="node" presStyleLbl="node1" presStyleIdx="0" presStyleCnt="7" custScaleX="135665" custScaleY="91682">
        <dgm:presLayoutVars>
          <dgm:bulletEnabled val="1"/>
        </dgm:presLayoutVars>
      </dgm:prSet>
      <dgm:spPr/>
    </dgm:pt>
    <dgm:pt modelId="{96102D4D-869A-4252-9C93-E056835F31CE}" type="pres">
      <dgm:prSet presAssocID="{B1FD7600-0D31-4513-99E7-915A6760DF71}" presName="spNode" presStyleCnt="0"/>
      <dgm:spPr/>
    </dgm:pt>
    <dgm:pt modelId="{33C2901D-FED2-45D6-BF22-98FBF5E4C5F4}" type="pres">
      <dgm:prSet presAssocID="{FB41F81F-B5A3-4307-8F21-790F52A2ACE4}" presName="sibTrans" presStyleLbl="sibTrans1D1" presStyleIdx="0" presStyleCnt="7"/>
      <dgm:spPr/>
    </dgm:pt>
    <dgm:pt modelId="{BC348CD4-C82E-4CA6-A61F-DA22600FB06A}" type="pres">
      <dgm:prSet presAssocID="{63D66F95-40C7-42A1-831A-00823DB8F8C2}" presName="node" presStyleLbl="node1" presStyleIdx="1" presStyleCnt="7">
        <dgm:presLayoutVars>
          <dgm:bulletEnabled val="1"/>
        </dgm:presLayoutVars>
      </dgm:prSet>
      <dgm:spPr/>
    </dgm:pt>
    <dgm:pt modelId="{8414AC91-ED55-4332-8B55-03DD4BBA09C5}" type="pres">
      <dgm:prSet presAssocID="{63D66F95-40C7-42A1-831A-00823DB8F8C2}" presName="spNode" presStyleCnt="0"/>
      <dgm:spPr/>
    </dgm:pt>
    <dgm:pt modelId="{1F91B310-F7A4-4401-8382-B02E3DF86671}" type="pres">
      <dgm:prSet presAssocID="{B38863C5-5029-491E-AB7D-E8CDE4D78D05}" presName="sibTrans" presStyleLbl="sibTrans1D1" presStyleIdx="1" presStyleCnt="7"/>
      <dgm:spPr/>
    </dgm:pt>
    <dgm:pt modelId="{BAB617AC-F8B2-492E-AFF1-8E0C6035F82C}" type="pres">
      <dgm:prSet presAssocID="{1DC06885-1341-43F2-B59C-FEA8C95ED438}" presName="node" presStyleLbl="node1" presStyleIdx="2" presStyleCnt="7">
        <dgm:presLayoutVars>
          <dgm:bulletEnabled val="1"/>
        </dgm:presLayoutVars>
      </dgm:prSet>
      <dgm:spPr/>
    </dgm:pt>
    <dgm:pt modelId="{671D85A4-E48D-41DE-948D-11D7806F1B3B}" type="pres">
      <dgm:prSet presAssocID="{1DC06885-1341-43F2-B59C-FEA8C95ED438}" presName="spNode" presStyleCnt="0"/>
      <dgm:spPr/>
    </dgm:pt>
    <dgm:pt modelId="{4C8281F7-E387-4F27-B06E-6EB759994C9C}" type="pres">
      <dgm:prSet presAssocID="{5A045E71-1CCC-4FA2-A274-C2911678B888}" presName="sibTrans" presStyleLbl="sibTrans1D1" presStyleIdx="2" presStyleCnt="7"/>
      <dgm:spPr/>
    </dgm:pt>
    <dgm:pt modelId="{DF5D39A8-4B05-4B7A-99CE-5047402BC715}" type="pres">
      <dgm:prSet presAssocID="{C8CE88FA-E3C7-443F-A9D5-1620322E20FD}" presName="node" presStyleLbl="node1" presStyleIdx="3" presStyleCnt="7">
        <dgm:presLayoutVars>
          <dgm:bulletEnabled val="1"/>
        </dgm:presLayoutVars>
      </dgm:prSet>
      <dgm:spPr/>
    </dgm:pt>
    <dgm:pt modelId="{B826767D-74CF-43F3-AF93-10B8BDF302AB}" type="pres">
      <dgm:prSet presAssocID="{C8CE88FA-E3C7-443F-A9D5-1620322E20FD}" presName="spNode" presStyleCnt="0"/>
      <dgm:spPr/>
    </dgm:pt>
    <dgm:pt modelId="{41283EF1-3F0D-4CEB-8D9A-A3BDD1FFAB3D}" type="pres">
      <dgm:prSet presAssocID="{1F9380F0-ACEF-44C8-8275-F32526F8DA9B}" presName="sibTrans" presStyleLbl="sibTrans1D1" presStyleIdx="3" presStyleCnt="7"/>
      <dgm:spPr/>
    </dgm:pt>
    <dgm:pt modelId="{A6F941E6-5A6C-420B-84BE-812DF3409665}" type="pres">
      <dgm:prSet presAssocID="{2EE3C8E5-53CF-4FD7-841A-B0D579188D1E}" presName="node" presStyleLbl="node1" presStyleIdx="4" presStyleCnt="7">
        <dgm:presLayoutVars>
          <dgm:bulletEnabled val="1"/>
        </dgm:presLayoutVars>
      </dgm:prSet>
      <dgm:spPr/>
    </dgm:pt>
    <dgm:pt modelId="{8DEFAB4B-2D36-4775-8F10-55BBF4D776CE}" type="pres">
      <dgm:prSet presAssocID="{2EE3C8E5-53CF-4FD7-841A-B0D579188D1E}" presName="spNode" presStyleCnt="0"/>
      <dgm:spPr/>
    </dgm:pt>
    <dgm:pt modelId="{A057006E-111B-475F-84A2-3AD29447EDDE}" type="pres">
      <dgm:prSet presAssocID="{F47B7BA3-D4A3-4F0C-BBAA-9DF3D78B7694}" presName="sibTrans" presStyleLbl="sibTrans1D1" presStyleIdx="4" presStyleCnt="7"/>
      <dgm:spPr/>
    </dgm:pt>
    <dgm:pt modelId="{20ABE12F-F1E1-4AE2-B6E9-5284CCA4C2B7}" type="pres">
      <dgm:prSet presAssocID="{FAC9E001-37D6-4F12-A30F-4110F55DAD80}" presName="node" presStyleLbl="node1" presStyleIdx="5" presStyleCnt="7">
        <dgm:presLayoutVars>
          <dgm:bulletEnabled val="1"/>
        </dgm:presLayoutVars>
      </dgm:prSet>
      <dgm:spPr/>
    </dgm:pt>
    <dgm:pt modelId="{000BF703-128E-4391-A85A-16588FA23A39}" type="pres">
      <dgm:prSet presAssocID="{FAC9E001-37D6-4F12-A30F-4110F55DAD80}" presName="spNode" presStyleCnt="0"/>
      <dgm:spPr/>
    </dgm:pt>
    <dgm:pt modelId="{7BC910B9-74C7-4BE6-AB9D-165EF52568B9}" type="pres">
      <dgm:prSet presAssocID="{D31C4E67-85D1-4E0D-BA9E-F7BA71CBA4B8}" presName="sibTrans" presStyleLbl="sibTrans1D1" presStyleIdx="5" presStyleCnt="7"/>
      <dgm:spPr/>
    </dgm:pt>
    <dgm:pt modelId="{E40A24E0-F038-4F44-98D2-F0E220D8BFA3}" type="pres">
      <dgm:prSet presAssocID="{8DC6E21F-090C-4E1A-9C04-06E238B1B5B1}" presName="node" presStyleLbl="node1" presStyleIdx="6" presStyleCnt="7">
        <dgm:presLayoutVars>
          <dgm:bulletEnabled val="1"/>
        </dgm:presLayoutVars>
      </dgm:prSet>
      <dgm:spPr/>
    </dgm:pt>
    <dgm:pt modelId="{A2A3B971-13F9-4FFC-AF49-8377825D91BC}" type="pres">
      <dgm:prSet presAssocID="{8DC6E21F-090C-4E1A-9C04-06E238B1B5B1}" presName="spNode" presStyleCnt="0"/>
      <dgm:spPr/>
    </dgm:pt>
    <dgm:pt modelId="{68A7AB9E-BEE1-4FA9-B6C3-91C3C5F75C93}" type="pres">
      <dgm:prSet presAssocID="{5F1961D8-7170-4D56-B708-FCE1A4900F5F}" presName="sibTrans" presStyleLbl="sibTrans1D1" presStyleIdx="6" presStyleCnt="7"/>
      <dgm:spPr/>
    </dgm:pt>
  </dgm:ptLst>
  <dgm:cxnLst>
    <dgm:cxn modelId="{6DFCD107-5195-437F-BB8E-98A0A88BCB39}" type="presOf" srcId="{D31C4E67-85D1-4E0D-BA9E-F7BA71CBA4B8}" destId="{7BC910B9-74C7-4BE6-AB9D-165EF52568B9}" srcOrd="0" destOrd="0" presId="urn:microsoft.com/office/officeart/2005/8/layout/cycle5"/>
    <dgm:cxn modelId="{18EBBA0B-FC68-4DDC-A7D8-64453B091C86}" type="presOf" srcId="{C8CE88FA-E3C7-443F-A9D5-1620322E20FD}" destId="{DF5D39A8-4B05-4B7A-99CE-5047402BC715}" srcOrd="0" destOrd="0" presId="urn:microsoft.com/office/officeart/2005/8/layout/cycle5"/>
    <dgm:cxn modelId="{6745AF0C-FED8-4FE4-A32F-4851BC9291C4}" srcId="{8358C413-3EE9-4BC8-B78A-94D8E1128F59}" destId="{C8CE88FA-E3C7-443F-A9D5-1620322E20FD}" srcOrd="3" destOrd="0" parTransId="{69D439B2-3817-439B-A076-F03AF13824EC}" sibTransId="{1F9380F0-ACEF-44C8-8275-F32526F8DA9B}"/>
    <dgm:cxn modelId="{2F6AFB19-A356-402B-9977-5556474BBC6C}" type="presOf" srcId="{5F1961D8-7170-4D56-B708-FCE1A4900F5F}" destId="{68A7AB9E-BEE1-4FA9-B6C3-91C3C5F75C93}" srcOrd="0" destOrd="0" presId="urn:microsoft.com/office/officeart/2005/8/layout/cycle5"/>
    <dgm:cxn modelId="{DB50D128-C2BB-4DBB-990D-589184728785}" srcId="{8358C413-3EE9-4BC8-B78A-94D8E1128F59}" destId="{8DC6E21F-090C-4E1A-9C04-06E238B1B5B1}" srcOrd="6" destOrd="0" parTransId="{D9B390C4-8303-49A5-86B1-53A3F687AB17}" sibTransId="{5F1961D8-7170-4D56-B708-FCE1A4900F5F}"/>
    <dgm:cxn modelId="{B8DE3B34-6463-4DBF-8A09-DBF3E39E414B}" type="presOf" srcId="{FB41F81F-B5A3-4307-8F21-790F52A2ACE4}" destId="{33C2901D-FED2-45D6-BF22-98FBF5E4C5F4}" srcOrd="0" destOrd="0" presId="urn:microsoft.com/office/officeart/2005/8/layout/cycle5"/>
    <dgm:cxn modelId="{A2CF0E3A-D485-4335-83AA-EE8189781433}" type="presOf" srcId="{5A045E71-1CCC-4FA2-A274-C2911678B888}" destId="{4C8281F7-E387-4F27-B06E-6EB759994C9C}" srcOrd="0" destOrd="0" presId="urn:microsoft.com/office/officeart/2005/8/layout/cycle5"/>
    <dgm:cxn modelId="{C5C9C542-A7B7-470F-8435-AE42D4017B26}" type="presOf" srcId="{FAC9E001-37D6-4F12-A30F-4110F55DAD80}" destId="{20ABE12F-F1E1-4AE2-B6E9-5284CCA4C2B7}" srcOrd="0" destOrd="0" presId="urn:microsoft.com/office/officeart/2005/8/layout/cycle5"/>
    <dgm:cxn modelId="{70DC924C-FE9E-49B6-A787-13FB30D7CF3A}" srcId="{8358C413-3EE9-4BC8-B78A-94D8E1128F59}" destId="{1DC06885-1341-43F2-B59C-FEA8C95ED438}" srcOrd="2" destOrd="0" parTransId="{9D41E873-D9D0-48F5-BDB5-7F8C28FA2C60}" sibTransId="{5A045E71-1CCC-4FA2-A274-C2911678B888}"/>
    <dgm:cxn modelId="{AC51B24F-46DC-40B0-92E9-FB6775DC215D}" type="presOf" srcId="{B38863C5-5029-491E-AB7D-E8CDE4D78D05}" destId="{1F91B310-F7A4-4401-8382-B02E3DF86671}" srcOrd="0" destOrd="0" presId="urn:microsoft.com/office/officeart/2005/8/layout/cycle5"/>
    <dgm:cxn modelId="{F9BFBA53-B684-4BFB-8EC2-B51875740D6C}" srcId="{8358C413-3EE9-4BC8-B78A-94D8E1128F59}" destId="{2EE3C8E5-53CF-4FD7-841A-B0D579188D1E}" srcOrd="4" destOrd="0" parTransId="{A2714B4E-6BE0-4A47-89CD-4D601A3E43A5}" sibTransId="{F47B7BA3-D4A3-4F0C-BBAA-9DF3D78B7694}"/>
    <dgm:cxn modelId="{07963157-50D9-4F50-ABE8-F49F7CD08622}" type="presOf" srcId="{1DC06885-1341-43F2-B59C-FEA8C95ED438}" destId="{BAB617AC-F8B2-492E-AFF1-8E0C6035F82C}" srcOrd="0" destOrd="0" presId="urn:microsoft.com/office/officeart/2005/8/layout/cycle5"/>
    <dgm:cxn modelId="{780A797D-A652-4C71-B4F4-C042E2E678FD}" type="presOf" srcId="{2EE3C8E5-53CF-4FD7-841A-B0D579188D1E}" destId="{A6F941E6-5A6C-420B-84BE-812DF3409665}" srcOrd="0" destOrd="0" presId="urn:microsoft.com/office/officeart/2005/8/layout/cycle5"/>
    <dgm:cxn modelId="{647CB480-F7CC-4173-BF8C-71EB639874CD}" type="presOf" srcId="{F47B7BA3-D4A3-4F0C-BBAA-9DF3D78B7694}" destId="{A057006E-111B-475F-84A2-3AD29447EDDE}" srcOrd="0" destOrd="0" presId="urn:microsoft.com/office/officeart/2005/8/layout/cycle5"/>
    <dgm:cxn modelId="{0FCE598A-4187-491A-96CF-43C38C2BF58E}" type="presOf" srcId="{8358C413-3EE9-4BC8-B78A-94D8E1128F59}" destId="{5B5C85C8-EF03-4828-9AB7-BC8BC09621CF}" srcOrd="0" destOrd="0" presId="urn:microsoft.com/office/officeart/2005/8/layout/cycle5"/>
    <dgm:cxn modelId="{81F5A398-D345-4D96-AD98-316241357771}" type="presOf" srcId="{B1FD7600-0D31-4513-99E7-915A6760DF71}" destId="{CF94CA43-6E3B-4187-921E-13E91C02625B}" srcOrd="0" destOrd="0" presId="urn:microsoft.com/office/officeart/2005/8/layout/cycle5"/>
    <dgm:cxn modelId="{C9F59DA5-3A96-4739-AA0B-5F643B65E517}" type="presOf" srcId="{8DC6E21F-090C-4E1A-9C04-06E238B1B5B1}" destId="{E40A24E0-F038-4F44-98D2-F0E220D8BFA3}" srcOrd="0" destOrd="0" presId="urn:microsoft.com/office/officeart/2005/8/layout/cycle5"/>
    <dgm:cxn modelId="{963168B9-0E00-4305-872C-512E1A03E330}" type="presOf" srcId="{1F9380F0-ACEF-44C8-8275-F32526F8DA9B}" destId="{41283EF1-3F0D-4CEB-8D9A-A3BDD1FFAB3D}" srcOrd="0" destOrd="0" presId="urn:microsoft.com/office/officeart/2005/8/layout/cycle5"/>
    <dgm:cxn modelId="{630947BD-04A7-4AEF-B573-1B454973FEDE}" srcId="{8358C413-3EE9-4BC8-B78A-94D8E1128F59}" destId="{FAC9E001-37D6-4F12-A30F-4110F55DAD80}" srcOrd="5" destOrd="0" parTransId="{F666973C-C491-479D-8F7E-A0BCC47A20A3}" sibTransId="{D31C4E67-85D1-4E0D-BA9E-F7BA71CBA4B8}"/>
    <dgm:cxn modelId="{897FE8C8-F050-4CDE-B64E-52E1EAE81658}" srcId="{8358C413-3EE9-4BC8-B78A-94D8E1128F59}" destId="{B1FD7600-0D31-4513-99E7-915A6760DF71}" srcOrd="0" destOrd="0" parTransId="{F33AEA30-5A62-4503-9927-DF916BF63756}" sibTransId="{FB41F81F-B5A3-4307-8F21-790F52A2ACE4}"/>
    <dgm:cxn modelId="{0E33D1D8-9AA2-4F53-9E2A-95CFD618AB76}" srcId="{8358C413-3EE9-4BC8-B78A-94D8E1128F59}" destId="{63D66F95-40C7-42A1-831A-00823DB8F8C2}" srcOrd="1" destOrd="0" parTransId="{854C69F0-6B50-45CD-BAB4-F064FBDBC75E}" sibTransId="{B38863C5-5029-491E-AB7D-E8CDE4D78D05}"/>
    <dgm:cxn modelId="{D7FC9CE4-D287-441E-9BB9-253A3938F793}" type="presOf" srcId="{63D66F95-40C7-42A1-831A-00823DB8F8C2}" destId="{BC348CD4-C82E-4CA6-A61F-DA22600FB06A}" srcOrd="0" destOrd="0" presId="urn:microsoft.com/office/officeart/2005/8/layout/cycle5"/>
    <dgm:cxn modelId="{0A39C4A5-E12B-4357-B6EF-55CDD1177DFB}" type="presParOf" srcId="{5B5C85C8-EF03-4828-9AB7-BC8BC09621CF}" destId="{CF94CA43-6E3B-4187-921E-13E91C02625B}" srcOrd="0" destOrd="0" presId="urn:microsoft.com/office/officeart/2005/8/layout/cycle5"/>
    <dgm:cxn modelId="{C4955C86-56D0-42E8-9232-F05864FB1DAC}" type="presParOf" srcId="{5B5C85C8-EF03-4828-9AB7-BC8BC09621CF}" destId="{96102D4D-869A-4252-9C93-E056835F31CE}" srcOrd="1" destOrd="0" presId="urn:microsoft.com/office/officeart/2005/8/layout/cycle5"/>
    <dgm:cxn modelId="{07AED580-5473-4139-9BAA-4677F930EDA5}" type="presParOf" srcId="{5B5C85C8-EF03-4828-9AB7-BC8BC09621CF}" destId="{33C2901D-FED2-45D6-BF22-98FBF5E4C5F4}" srcOrd="2" destOrd="0" presId="urn:microsoft.com/office/officeart/2005/8/layout/cycle5"/>
    <dgm:cxn modelId="{13D06219-D9E9-4C57-9BD7-9DDFEAB144B9}" type="presParOf" srcId="{5B5C85C8-EF03-4828-9AB7-BC8BC09621CF}" destId="{BC348CD4-C82E-4CA6-A61F-DA22600FB06A}" srcOrd="3" destOrd="0" presId="urn:microsoft.com/office/officeart/2005/8/layout/cycle5"/>
    <dgm:cxn modelId="{06984273-1790-412E-8240-14EB05F0D89B}" type="presParOf" srcId="{5B5C85C8-EF03-4828-9AB7-BC8BC09621CF}" destId="{8414AC91-ED55-4332-8B55-03DD4BBA09C5}" srcOrd="4" destOrd="0" presId="urn:microsoft.com/office/officeart/2005/8/layout/cycle5"/>
    <dgm:cxn modelId="{B99CAD3F-16A4-4DDA-9D16-BE2415B1E93F}" type="presParOf" srcId="{5B5C85C8-EF03-4828-9AB7-BC8BC09621CF}" destId="{1F91B310-F7A4-4401-8382-B02E3DF86671}" srcOrd="5" destOrd="0" presId="urn:microsoft.com/office/officeart/2005/8/layout/cycle5"/>
    <dgm:cxn modelId="{22696499-1B21-4864-9F55-A19C0AA2D7A6}" type="presParOf" srcId="{5B5C85C8-EF03-4828-9AB7-BC8BC09621CF}" destId="{BAB617AC-F8B2-492E-AFF1-8E0C6035F82C}" srcOrd="6" destOrd="0" presId="urn:microsoft.com/office/officeart/2005/8/layout/cycle5"/>
    <dgm:cxn modelId="{E450EA2D-05F1-4EF6-A75D-83B51EDC6098}" type="presParOf" srcId="{5B5C85C8-EF03-4828-9AB7-BC8BC09621CF}" destId="{671D85A4-E48D-41DE-948D-11D7806F1B3B}" srcOrd="7" destOrd="0" presId="urn:microsoft.com/office/officeart/2005/8/layout/cycle5"/>
    <dgm:cxn modelId="{B9607C6D-2BE1-4D48-8EA8-010C88A9D1FC}" type="presParOf" srcId="{5B5C85C8-EF03-4828-9AB7-BC8BC09621CF}" destId="{4C8281F7-E387-4F27-B06E-6EB759994C9C}" srcOrd="8" destOrd="0" presId="urn:microsoft.com/office/officeart/2005/8/layout/cycle5"/>
    <dgm:cxn modelId="{A4B7B00B-E4D0-420B-830A-454DA6F460C1}" type="presParOf" srcId="{5B5C85C8-EF03-4828-9AB7-BC8BC09621CF}" destId="{DF5D39A8-4B05-4B7A-99CE-5047402BC715}" srcOrd="9" destOrd="0" presId="urn:microsoft.com/office/officeart/2005/8/layout/cycle5"/>
    <dgm:cxn modelId="{8DF739A7-769D-4A57-92AA-556B21193465}" type="presParOf" srcId="{5B5C85C8-EF03-4828-9AB7-BC8BC09621CF}" destId="{B826767D-74CF-43F3-AF93-10B8BDF302AB}" srcOrd="10" destOrd="0" presId="urn:microsoft.com/office/officeart/2005/8/layout/cycle5"/>
    <dgm:cxn modelId="{B1D55C60-BFD4-45E4-A3ED-F38591688105}" type="presParOf" srcId="{5B5C85C8-EF03-4828-9AB7-BC8BC09621CF}" destId="{41283EF1-3F0D-4CEB-8D9A-A3BDD1FFAB3D}" srcOrd="11" destOrd="0" presId="urn:microsoft.com/office/officeart/2005/8/layout/cycle5"/>
    <dgm:cxn modelId="{B307E9A0-DC3F-470D-B447-B7D9E78CEE82}" type="presParOf" srcId="{5B5C85C8-EF03-4828-9AB7-BC8BC09621CF}" destId="{A6F941E6-5A6C-420B-84BE-812DF3409665}" srcOrd="12" destOrd="0" presId="urn:microsoft.com/office/officeart/2005/8/layout/cycle5"/>
    <dgm:cxn modelId="{E05B03A1-521D-4CDA-A72B-473172BF2C4C}" type="presParOf" srcId="{5B5C85C8-EF03-4828-9AB7-BC8BC09621CF}" destId="{8DEFAB4B-2D36-4775-8F10-55BBF4D776CE}" srcOrd="13" destOrd="0" presId="urn:microsoft.com/office/officeart/2005/8/layout/cycle5"/>
    <dgm:cxn modelId="{A41F030E-F9D9-4C6A-9748-4E3763FF066A}" type="presParOf" srcId="{5B5C85C8-EF03-4828-9AB7-BC8BC09621CF}" destId="{A057006E-111B-475F-84A2-3AD29447EDDE}" srcOrd="14" destOrd="0" presId="urn:microsoft.com/office/officeart/2005/8/layout/cycle5"/>
    <dgm:cxn modelId="{253CD724-7A98-4E07-ACA8-79E322BA37A3}" type="presParOf" srcId="{5B5C85C8-EF03-4828-9AB7-BC8BC09621CF}" destId="{20ABE12F-F1E1-4AE2-B6E9-5284CCA4C2B7}" srcOrd="15" destOrd="0" presId="urn:microsoft.com/office/officeart/2005/8/layout/cycle5"/>
    <dgm:cxn modelId="{B07EDEDB-827E-4619-A399-A08ED8210FAC}" type="presParOf" srcId="{5B5C85C8-EF03-4828-9AB7-BC8BC09621CF}" destId="{000BF703-128E-4391-A85A-16588FA23A39}" srcOrd="16" destOrd="0" presId="urn:microsoft.com/office/officeart/2005/8/layout/cycle5"/>
    <dgm:cxn modelId="{9E8F6620-D8DA-4D14-91B9-81AA9F76E9E3}" type="presParOf" srcId="{5B5C85C8-EF03-4828-9AB7-BC8BC09621CF}" destId="{7BC910B9-74C7-4BE6-AB9D-165EF52568B9}" srcOrd="17" destOrd="0" presId="urn:microsoft.com/office/officeart/2005/8/layout/cycle5"/>
    <dgm:cxn modelId="{7354BD98-AC85-42C0-95B0-5066584BB954}" type="presParOf" srcId="{5B5C85C8-EF03-4828-9AB7-BC8BC09621CF}" destId="{E40A24E0-F038-4F44-98D2-F0E220D8BFA3}" srcOrd="18" destOrd="0" presId="urn:microsoft.com/office/officeart/2005/8/layout/cycle5"/>
    <dgm:cxn modelId="{23CA792B-F0DC-43A6-9A6E-AE5A9C12D39A}" type="presParOf" srcId="{5B5C85C8-EF03-4828-9AB7-BC8BC09621CF}" destId="{A2A3B971-13F9-4FFC-AF49-8377825D91BC}" srcOrd="19" destOrd="0" presId="urn:microsoft.com/office/officeart/2005/8/layout/cycle5"/>
    <dgm:cxn modelId="{73CFA645-4C7B-426B-98F9-BCE630ED1092}" type="presParOf" srcId="{5B5C85C8-EF03-4828-9AB7-BC8BC09621CF}" destId="{68A7AB9E-BEE1-4FA9-B6C3-91C3C5F75C93}"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58C413-3EE9-4BC8-B78A-94D8E1128F5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1E79ADB-9FBA-451D-AF5C-EAA0C87C02EF}">
      <dgm:prSet phldrT="[Text]" custT="1"/>
      <dgm:spPr/>
      <dgm:t>
        <a:bodyPr/>
        <a:lstStyle/>
        <a:p>
          <a:r>
            <a:rPr lang="en-US" sz="1400" dirty="0"/>
            <a:t>SED Staff Review and Approve Plan</a:t>
          </a:r>
        </a:p>
      </dgm:t>
    </dgm:pt>
    <dgm:pt modelId="{40D4FE0B-D645-4B13-8B2A-ACBC77F12E3A}" type="parTrans" cxnId="{823EFB31-2445-4401-BA85-7E1B70950458}">
      <dgm:prSet/>
      <dgm:spPr/>
      <dgm:t>
        <a:bodyPr/>
        <a:lstStyle/>
        <a:p>
          <a:endParaRPr lang="en-US" sz="4000"/>
        </a:p>
      </dgm:t>
    </dgm:pt>
    <dgm:pt modelId="{0A78939B-4B0A-40CF-8CE3-5A2AC151B525}" type="sibTrans" cxnId="{823EFB31-2445-4401-BA85-7E1B70950458}">
      <dgm:prSet/>
      <dgm:spPr/>
      <dgm:t>
        <a:bodyPr/>
        <a:lstStyle/>
        <a:p>
          <a:endParaRPr lang="en-US" sz="4000"/>
        </a:p>
      </dgm:t>
    </dgm:pt>
    <dgm:pt modelId="{A03418D0-811A-45DA-B384-91CE2056484D}">
      <dgm:prSet phldrT="[Text]" custT="1"/>
      <dgm:spPr/>
      <dgm:t>
        <a:bodyPr/>
        <a:lstStyle/>
        <a:p>
          <a:r>
            <a:rPr lang="en-US" sz="1400" dirty="0"/>
            <a:t>SSBA Review Board Review and Approve Plan</a:t>
          </a:r>
        </a:p>
      </dgm:t>
    </dgm:pt>
    <dgm:pt modelId="{7AF45256-98E2-4DA2-B4AD-796B79149F30}" type="parTrans" cxnId="{B4AC4214-0FF2-441C-8753-E3CAA6839F01}">
      <dgm:prSet/>
      <dgm:spPr/>
      <dgm:t>
        <a:bodyPr/>
        <a:lstStyle/>
        <a:p>
          <a:endParaRPr lang="en-US" sz="4000"/>
        </a:p>
      </dgm:t>
    </dgm:pt>
    <dgm:pt modelId="{718D024A-A5E8-4E46-93A7-D33AF32776ED}" type="sibTrans" cxnId="{B4AC4214-0FF2-441C-8753-E3CAA6839F01}">
      <dgm:prSet/>
      <dgm:spPr/>
      <dgm:t>
        <a:bodyPr/>
        <a:lstStyle/>
        <a:p>
          <a:endParaRPr lang="en-US" sz="4000"/>
        </a:p>
      </dgm:t>
    </dgm:pt>
    <dgm:pt modelId="{8A36C2B9-FE04-4549-8D00-A56021633D56}">
      <dgm:prSet phldrT="[Text]" custT="1"/>
      <dgm:spPr/>
      <dgm:t>
        <a:bodyPr/>
        <a:lstStyle/>
        <a:p>
          <a:r>
            <a:rPr lang="en-US" sz="1400" dirty="0"/>
            <a:t> District Begins Project(s)</a:t>
          </a:r>
        </a:p>
      </dgm:t>
    </dgm:pt>
    <dgm:pt modelId="{9EF3F08A-E960-4D8A-81C6-6F7DCF2377FE}" type="parTrans" cxnId="{57651ED9-7243-4298-B53B-6C8BF4F939D4}">
      <dgm:prSet/>
      <dgm:spPr/>
      <dgm:t>
        <a:bodyPr/>
        <a:lstStyle/>
        <a:p>
          <a:endParaRPr lang="en-US" sz="4000"/>
        </a:p>
      </dgm:t>
    </dgm:pt>
    <dgm:pt modelId="{F0F558E0-E517-44A8-9BD5-DC72E015B23D}" type="sibTrans" cxnId="{57651ED9-7243-4298-B53B-6C8BF4F939D4}">
      <dgm:prSet/>
      <dgm:spPr/>
      <dgm:t>
        <a:bodyPr/>
        <a:lstStyle/>
        <a:p>
          <a:endParaRPr lang="en-US" sz="4000"/>
        </a:p>
      </dgm:t>
    </dgm:pt>
    <dgm:pt modelId="{9DCB2A1F-012D-481F-9512-2834E2837CD2}">
      <dgm:prSet phldrT="[Text]" custT="1"/>
      <dgm:spPr/>
      <dgm:t>
        <a:bodyPr/>
        <a:lstStyle/>
        <a:p>
          <a:r>
            <a:rPr lang="en-US" sz="1400" dirty="0"/>
            <a:t>District Submits Reimbursement Request(s)</a:t>
          </a:r>
        </a:p>
      </dgm:t>
    </dgm:pt>
    <dgm:pt modelId="{291E9399-B620-4E55-887E-886ECF3A6A67}" type="parTrans" cxnId="{AD75B2F3-A25E-4ADC-83CD-71E2FA61F88D}">
      <dgm:prSet/>
      <dgm:spPr/>
      <dgm:t>
        <a:bodyPr/>
        <a:lstStyle/>
        <a:p>
          <a:endParaRPr lang="en-US" sz="4000"/>
        </a:p>
      </dgm:t>
    </dgm:pt>
    <dgm:pt modelId="{86068652-A084-4578-8740-60AF06569878}" type="sibTrans" cxnId="{AD75B2F3-A25E-4ADC-83CD-71E2FA61F88D}">
      <dgm:prSet/>
      <dgm:spPr/>
      <dgm:t>
        <a:bodyPr/>
        <a:lstStyle/>
        <a:p>
          <a:endParaRPr lang="en-US" sz="4000"/>
        </a:p>
      </dgm:t>
    </dgm:pt>
    <dgm:pt modelId="{1DC92E59-49DD-4339-9FEB-E9ECE5EC289D}">
      <dgm:prSet phldrT="[Text]" custT="1"/>
      <dgm:spPr/>
      <dgm:t>
        <a:bodyPr/>
        <a:lstStyle/>
        <a:p>
          <a:r>
            <a:rPr lang="en-US" sz="1400" dirty="0"/>
            <a:t>SED/State Reimburses District</a:t>
          </a:r>
        </a:p>
      </dgm:t>
    </dgm:pt>
    <dgm:pt modelId="{04932BD1-8C44-4961-90B0-1E328BADEA36}" type="parTrans" cxnId="{7DBB9A1F-A960-41EE-A2D8-4E5CCBE17949}">
      <dgm:prSet/>
      <dgm:spPr/>
      <dgm:t>
        <a:bodyPr/>
        <a:lstStyle/>
        <a:p>
          <a:endParaRPr lang="en-US" sz="4000"/>
        </a:p>
      </dgm:t>
    </dgm:pt>
    <dgm:pt modelId="{223F43E9-43B5-4F34-8A3C-5C0D9D246A86}" type="sibTrans" cxnId="{7DBB9A1F-A960-41EE-A2D8-4E5CCBE17949}">
      <dgm:prSet/>
      <dgm:spPr/>
      <dgm:t>
        <a:bodyPr/>
        <a:lstStyle/>
        <a:p>
          <a:endParaRPr lang="en-US" sz="4000"/>
        </a:p>
      </dgm:t>
    </dgm:pt>
    <dgm:pt modelId="{8DC6E21F-090C-4E1A-9C04-06E238B1B5B1}">
      <dgm:prSet phldrT="[Text]" custT="1"/>
      <dgm:spPr>
        <a:pattFill prst="pct90">
          <a:fgClr>
            <a:schemeClr val="tx2">
              <a:lumMod val="20000"/>
              <a:lumOff val="80000"/>
            </a:schemeClr>
          </a:fgClr>
          <a:bgClr>
            <a:schemeClr val="bg1"/>
          </a:bgClr>
        </a:pattFill>
        <a:effectLst>
          <a:outerShdw blurRad="50800" dist="38100" dir="16200000" rotWithShape="0">
            <a:prstClr val="black">
              <a:alpha val="40000"/>
            </a:prstClr>
          </a:outerShdw>
        </a:effectLst>
      </dgm:spPr>
      <dgm:t>
        <a:bodyPr/>
        <a:lstStyle/>
        <a:p>
          <a:r>
            <a:rPr lang="en-US" sz="1400" b="1" baseline="0" dirty="0">
              <a:solidFill>
                <a:schemeClr val="tx1"/>
              </a:solidFill>
            </a:rPr>
            <a:t>District Submits Final Plan</a:t>
          </a:r>
        </a:p>
        <a:p>
          <a:r>
            <a:rPr lang="en-US" sz="1400" b="1" baseline="0" dirty="0">
              <a:solidFill>
                <a:schemeClr val="tx1"/>
              </a:solidFill>
            </a:rPr>
            <a:t>[START]</a:t>
          </a:r>
        </a:p>
      </dgm:t>
    </dgm:pt>
    <dgm:pt modelId="{5F1961D8-7170-4D56-B708-FCE1A4900F5F}" type="sibTrans" cxnId="{DB50D128-C2BB-4DBB-990D-589184728785}">
      <dgm:prSet/>
      <dgm:spPr/>
      <dgm:t>
        <a:bodyPr/>
        <a:lstStyle/>
        <a:p>
          <a:endParaRPr lang="en-US" sz="4000"/>
        </a:p>
      </dgm:t>
    </dgm:pt>
    <dgm:pt modelId="{D9B390C4-8303-49A5-86B1-53A3F687AB17}" type="parTrans" cxnId="{DB50D128-C2BB-4DBB-990D-589184728785}">
      <dgm:prSet/>
      <dgm:spPr/>
      <dgm:t>
        <a:bodyPr/>
        <a:lstStyle/>
        <a:p>
          <a:endParaRPr lang="en-US" sz="4000"/>
        </a:p>
      </dgm:t>
    </dgm:pt>
    <dgm:pt modelId="{5B5C85C8-EF03-4828-9AB7-BC8BC09621CF}" type="pres">
      <dgm:prSet presAssocID="{8358C413-3EE9-4BC8-B78A-94D8E1128F59}" presName="cycle" presStyleCnt="0">
        <dgm:presLayoutVars>
          <dgm:dir/>
          <dgm:resizeHandles val="exact"/>
        </dgm:presLayoutVars>
      </dgm:prSet>
      <dgm:spPr/>
    </dgm:pt>
    <dgm:pt modelId="{E40A24E0-F038-4F44-98D2-F0E220D8BFA3}" type="pres">
      <dgm:prSet presAssocID="{8DC6E21F-090C-4E1A-9C04-06E238B1B5B1}" presName="node" presStyleLbl="node1" presStyleIdx="0" presStyleCnt="6">
        <dgm:presLayoutVars>
          <dgm:bulletEnabled val="1"/>
        </dgm:presLayoutVars>
      </dgm:prSet>
      <dgm:spPr/>
    </dgm:pt>
    <dgm:pt modelId="{A2A3B971-13F9-4FFC-AF49-8377825D91BC}" type="pres">
      <dgm:prSet presAssocID="{8DC6E21F-090C-4E1A-9C04-06E238B1B5B1}" presName="spNode" presStyleCnt="0"/>
      <dgm:spPr/>
    </dgm:pt>
    <dgm:pt modelId="{68A7AB9E-BEE1-4FA9-B6C3-91C3C5F75C93}" type="pres">
      <dgm:prSet presAssocID="{5F1961D8-7170-4D56-B708-FCE1A4900F5F}" presName="sibTrans" presStyleLbl="sibTrans1D1" presStyleIdx="0" presStyleCnt="6"/>
      <dgm:spPr/>
    </dgm:pt>
    <dgm:pt modelId="{294E93DE-FDB9-45D2-A9F1-943340D199B0}" type="pres">
      <dgm:prSet presAssocID="{E1E79ADB-9FBA-451D-AF5C-EAA0C87C02EF}" presName="node" presStyleLbl="node1" presStyleIdx="1" presStyleCnt="6">
        <dgm:presLayoutVars>
          <dgm:bulletEnabled val="1"/>
        </dgm:presLayoutVars>
      </dgm:prSet>
      <dgm:spPr/>
    </dgm:pt>
    <dgm:pt modelId="{308FE687-40B0-43D1-9CEC-7076C1E6BC50}" type="pres">
      <dgm:prSet presAssocID="{E1E79ADB-9FBA-451D-AF5C-EAA0C87C02EF}" presName="spNode" presStyleCnt="0"/>
      <dgm:spPr/>
    </dgm:pt>
    <dgm:pt modelId="{1E8CC4E9-E335-426F-B4D1-98A7B51495DD}" type="pres">
      <dgm:prSet presAssocID="{0A78939B-4B0A-40CF-8CE3-5A2AC151B525}" presName="sibTrans" presStyleLbl="sibTrans1D1" presStyleIdx="1" presStyleCnt="6"/>
      <dgm:spPr/>
    </dgm:pt>
    <dgm:pt modelId="{599A9C3B-AE67-4DE3-8968-6A51A1A17747}" type="pres">
      <dgm:prSet presAssocID="{A03418D0-811A-45DA-B384-91CE2056484D}" presName="node" presStyleLbl="node1" presStyleIdx="2" presStyleCnt="6">
        <dgm:presLayoutVars>
          <dgm:bulletEnabled val="1"/>
        </dgm:presLayoutVars>
      </dgm:prSet>
      <dgm:spPr/>
    </dgm:pt>
    <dgm:pt modelId="{A2B63CA6-8A1F-45BB-9B2D-2E3221F22F1D}" type="pres">
      <dgm:prSet presAssocID="{A03418D0-811A-45DA-B384-91CE2056484D}" presName="spNode" presStyleCnt="0"/>
      <dgm:spPr/>
    </dgm:pt>
    <dgm:pt modelId="{1C33E755-FE02-4FC3-AEB8-6AFCD3AD1452}" type="pres">
      <dgm:prSet presAssocID="{718D024A-A5E8-4E46-93A7-D33AF32776ED}" presName="sibTrans" presStyleLbl="sibTrans1D1" presStyleIdx="2" presStyleCnt="6"/>
      <dgm:spPr/>
    </dgm:pt>
    <dgm:pt modelId="{2E2A0229-DFC4-46FB-86FE-C5FE793CDF7A}" type="pres">
      <dgm:prSet presAssocID="{8A36C2B9-FE04-4549-8D00-A56021633D56}" presName="node" presStyleLbl="node1" presStyleIdx="3" presStyleCnt="6">
        <dgm:presLayoutVars>
          <dgm:bulletEnabled val="1"/>
        </dgm:presLayoutVars>
      </dgm:prSet>
      <dgm:spPr/>
    </dgm:pt>
    <dgm:pt modelId="{FBC555EE-FB6C-482B-AD5E-CE1768B2F4FF}" type="pres">
      <dgm:prSet presAssocID="{8A36C2B9-FE04-4549-8D00-A56021633D56}" presName="spNode" presStyleCnt="0"/>
      <dgm:spPr/>
    </dgm:pt>
    <dgm:pt modelId="{3C691A10-0E87-4AAD-9B1B-9B1F0F6CFF95}" type="pres">
      <dgm:prSet presAssocID="{F0F558E0-E517-44A8-9BD5-DC72E015B23D}" presName="sibTrans" presStyleLbl="sibTrans1D1" presStyleIdx="3" presStyleCnt="6"/>
      <dgm:spPr/>
    </dgm:pt>
    <dgm:pt modelId="{0C95AD21-41B6-4897-B3AA-0B4ACBC9BF6B}" type="pres">
      <dgm:prSet presAssocID="{9DCB2A1F-012D-481F-9512-2834E2837CD2}" presName="node" presStyleLbl="node1" presStyleIdx="4" presStyleCnt="6">
        <dgm:presLayoutVars>
          <dgm:bulletEnabled val="1"/>
        </dgm:presLayoutVars>
      </dgm:prSet>
      <dgm:spPr/>
    </dgm:pt>
    <dgm:pt modelId="{448046C5-0012-4CB7-9646-AF0FE128465C}" type="pres">
      <dgm:prSet presAssocID="{9DCB2A1F-012D-481F-9512-2834E2837CD2}" presName="spNode" presStyleCnt="0"/>
      <dgm:spPr/>
    </dgm:pt>
    <dgm:pt modelId="{933B6BA6-414F-4634-A3CA-6BAF74F4E348}" type="pres">
      <dgm:prSet presAssocID="{86068652-A084-4578-8740-60AF06569878}" presName="sibTrans" presStyleLbl="sibTrans1D1" presStyleIdx="4" presStyleCnt="6"/>
      <dgm:spPr/>
    </dgm:pt>
    <dgm:pt modelId="{C6ABF57C-F34A-4BF4-8FF9-4E52E08CE47E}" type="pres">
      <dgm:prSet presAssocID="{1DC92E59-49DD-4339-9FEB-E9ECE5EC289D}" presName="node" presStyleLbl="node1" presStyleIdx="5" presStyleCnt="6">
        <dgm:presLayoutVars>
          <dgm:bulletEnabled val="1"/>
        </dgm:presLayoutVars>
      </dgm:prSet>
      <dgm:spPr/>
    </dgm:pt>
    <dgm:pt modelId="{B1AA33BD-16C0-4C56-B339-BB9E26191995}" type="pres">
      <dgm:prSet presAssocID="{1DC92E59-49DD-4339-9FEB-E9ECE5EC289D}" presName="spNode" presStyleCnt="0"/>
      <dgm:spPr/>
    </dgm:pt>
    <dgm:pt modelId="{904907A6-E8A0-45CE-AAE2-81352532FFC2}" type="pres">
      <dgm:prSet presAssocID="{223F43E9-43B5-4F34-8A3C-5C0D9D246A86}" presName="sibTrans" presStyleLbl="sibTrans1D1" presStyleIdx="5" presStyleCnt="6"/>
      <dgm:spPr/>
    </dgm:pt>
  </dgm:ptLst>
  <dgm:cxnLst>
    <dgm:cxn modelId="{D25BF210-56DC-40A9-AD66-CB0FFAC177B0}" type="presOf" srcId="{8DC6E21F-090C-4E1A-9C04-06E238B1B5B1}" destId="{E40A24E0-F038-4F44-98D2-F0E220D8BFA3}" srcOrd="0" destOrd="0" presId="urn:microsoft.com/office/officeart/2005/8/layout/cycle5"/>
    <dgm:cxn modelId="{B4AC4214-0FF2-441C-8753-E3CAA6839F01}" srcId="{8358C413-3EE9-4BC8-B78A-94D8E1128F59}" destId="{A03418D0-811A-45DA-B384-91CE2056484D}" srcOrd="2" destOrd="0" parTransId="{7AF45256-98E2-4DA2-B4AD-796B79149F30}" sibTransId="{718D024A-A5E8-4E46-93A7-D33AF32776ED}"/>
    <dgm:cxn modelId="{C01C6215-2815-4ECF-B00D-C641DE2A8388}" type="presOf" srcId="{1DC92E59-49DD-4339-9FEB-E9ECE5EC289D}" destId="{C6ABF57C-F34A-4BF4-8FF9-4E52E08CE47E}" srcOrd="0" destOrd="0" presId="urn:microsoft.com/office/officeart/2005/8/layout/cycle5"/>
    <dgm:cxn modelId="{11B81816-896B-4A5D-808F-1D0DAD6961C3}" type="presOf" srcId="{223F43E9-43B5-4F34-8A3C-5C0D9D246A86}" destId="{904907A6-E8A0-45CE-AAE2-81352532FFC2}" srcOrd="0" destOrd="0" presId="urn:microsoft.com/office/officeart/2005/8/layout/cycle5"/>
    <dgm:cxn modelId="{7DBB9A1F-A960-41EE-A2D8-4E5CCBE17949}" srcId="{8358C413-3EE9-4BC8-B78A-94D8E1128F59}" destId="{1DC92E59-49DD-4339-9FEB-E9ECE5EC289D}" srcOrd="5" destOrd="0" parTransId="{04932BD1-8C44-4961-90B0-1E328BADEA36}" sibTransId="{223F43E9-43B5-4F34-8A3C-5C0D9D246A86}"/>
    <dgm:cxn modelId="{25F7E721-39CD-4D6D-AB76-99C4E94723B4}" type="presOf" srcId="{E1E79ADB-9FBA-451D-AF5C-EAA0C87C02EF}" destId="{294E93DE-FDB9-45D2-A9F1-943340D199B0}" srcOrd="0" destOrd="0" presId="urn:microsoft.com/office/officeart/2005/8/layout/cycle5"/>
    <dgm:cxn modelId="{D2836623-3904-499B-9026-58AFD256EB9B}" type="presOf" srcId="{5F1961D8-7170-4D56-B708-FCE1A4900F5F}" destId="{68A7AB9E-BEE1-4FA9-B6C3-91C3C5F75C93}" srcOrd="0" destOrd="0" presId="urn:microsoft.com/office/officeart/2005/8/layout/cycle5"/>
    <dgm:cxn modelId="{DB50D128-C2BB-4DBB-990D-589184728785}" srcId="{8358C413-3EE9-4BC8-B78A-94D8E1128F59}" destId="{8DC6E21F-090C-4E1A-9C04-06E238B1B5B1}" srcOrd="0" destOrd="0" parTransId="{D9B390C4-8303-49A5-86B1-53A3F687AB17}" sibTransId="{5F1961D8-7170-4D56-B708-FCE1A4900F5F}"/>
    <dgm:cxn modelId="{823EFB31-2445-4401-BA85-7E1B70950458}" srcId="{8358C413-3EE9-4BC8-B78A-94D8E1128F59}" destId="{E1E79ADB-9FBA-451D-AF5C-EAA0C87C02EF}" srcOrd="1" destOrd="0" parTransId="{40D4FE0B-D645-4B13-8B2A-ACBC77F12E3A}" sibTransId="{0A78939B-4B0A-40CF-8CE3-5A2AC151B525}"/>
    <dgm:cxn modelId="{99023F33-C044-472F-BFFE-F1A073C3D425}" type="presOf" srcId="{8A36C2B9-FE04-4549-8D00-A56021633D56}" destId="{2E2A0229-DFC4-46FB-86FE-C5FE793CDF7A}" srcOrd="0" destOrd="0" presId="urn:microsoft.com/office/officeart/2005/8/layout/cycle5"/>
    <dgm:cxn modelId="{D4572C36-1F79-4EBE-8047-93397A81B98C}" type="presOf" srcId="{0A78939B-4B0A-40CF-8CE3-5A2AC151B525}" destId="{1E8CC4E9-E335-426F-B4D1-98A7B51495DD}" srcOrd="0" destOrd="0" presId="urn:microsoft.com/office/officeart/2005/8/layout/cycle5"/>
    <dgm:cxn modelId="{801CCA79-294D-4D62-BD7A-9B523EC0EC3C}" type="presOf" srcId="{9DCB2A1F-012D-481F-9512-2834E2837CD2}" destId="{0C95AD21-41B6-4897-B3AA-0B4ACBC9BF6B}" srcOrd="0" destOrd="0" presId="urn:microsoft.com/office/officeart/2005/8/layout/cycle5"/>
    <dgm:cxn modelId="{1FC94BAA-285D-4702-AC65-5D91FF78D761}" type="presOf" srcId="{86068652-A084-4578-8740-60AF06569878}" destId="{933B6BA6-414F-4634-A3CA-6BAF74F4E348}" srcOrd="0" destOrd="0" presId="urn:microsoft.com/office/officeart/2005/8/layout/cycle5"/>
    <dgm:cxn modelId="{8C7735B9-3215-4416-9B13-7252FE52E088}" type="presOf" srcId="{A03418D0-811A-45DA-B384-91CE2056484D}" destId="{599A9C3B-AE67-4DE3-8968-6A51A1A17747}" srcOrd="0" destOrd="0" presId="urn:microsoft.com/office/officeart/2005/8/layout/cycle5"/>
    <dgm:cxn modelId="{D68A71BD-EA1A-49C0-BEFE-360F659A456F}" type="presOf" srcId="{8358C413-3EE9-4BC8-B78A-94D8E1128F59}" destId="{5B5C85C8-EF03-4828-9AB7-BC8BC09621CF}" srcOrd="0" destOrd="0" presId="urn:microsoft.com/office/officeart/2005/8/layout/cycle5"/>
    <dgm:cxn modelId="{EBC33FD8-3701-4C97-BF13-296743C14458}" type="presOf" srcId="{718D024A-A5E8-4E46-93A7-D33AF32776ED}" destId="{1C33E755-FE02-4FC3-AEB8-6AFCD3AD1452}" srcOrd="0" destOrd="0" presId="urn:microsoft.com/office/officeart/2005/8/layout/cycle5"/>
    <dgm:cxn modelId="{57651ED9-7243-4298-B53B-6C8BF4F939D4}" srcId="{8358C413-3EE9-4BC8-B78A-94D8E1128F59}" destId="{8A36C2B9-FE04-4549-8D00-A56021633D56}" srcOrd="3" destOrd="0" parTransId="{9EF3F08A-E960-4D8A-81C6-6F7DCF2377FE}" sibTransId="{F0F558E0-E517-44A8-9BD5-DC72E015B23D}"/>
    <dgm:cxn modelId="{D145B1DA-F970-44FC-A986-97C93FB60122}" type="presOf" srcId="{F0F558E0-E517-44A8-9BD5-DC72E015B23D}" destId="{3C691A10-0E87-4AAD-9B1B-9B1F0F6CFF95}" srcOrd="0" destOrd="0" presId="urn:microsoft.com/office/officeart/2005/8/layout/cycle5"/>
    <dgm:cxn modelId="{AD75B2F3-A25E-4ADC-83CD-71E2FA61F88D}" srcId="{8358C413-3EE9-4BC8-B78A-94D8E1128F59}" destId="{9DCB2A1F-012D-481F-9512-2834E2837CD2}" srcOrd="4" destOrd="0" parTransId="{291E9399-B620-4E55-887E-886ECF3A6A67}" sibTransId="{86068652-A084-4578-8740-60AF06569878}"/>
    <dgm:cxn modelId="{D7C14B26-66A6-4008-A1D8-AC171A99CD20}" type="presParOf" srcId="{5B5C85C8-EF03-4828-9AB7-BC8BC09621CF}" destId="{E40A24E0-F038-4F44-98D2-F0E220D8BFA3}" srcOrd="0" destOrd="0" presId="urn:microsoft.com/office/officeart/2005/8/layout/cycle5"/>
    <dgm:cxn modelId="{52C283BC-FBDF-4F6F-B58A-27B454D7424E}" type="presParOf" srcId="{5B5C85C8-EF03-4828-9AB7-BC8BC09621CF}" destId="{A2A3B971-13F9-4FFC-AF49-8377825D91BC}" srcOrd="1" destOrd="0" presId="urn:microsoft.com/office/officeart/2005/8/layout/cycle5"/>
    <dgm:cxn modelId="{494609D7-9683-49BD-899C-2E8A056739E0}" type="presParOf" srcId="{5B5C85C8-EF03-4828-9AB7-BC8BC09621CF}" destId="{68A7AB9E-BEE1-4FA9-B6C3-91C3C5F75C93}" srcOrd="2" destOrd="0" presId="urn:microsoft.com/office/officeart/2005/8/layout/cycle5"/>
    <dgm:cxn modelId="{7ECDFE3B-0145-47B5-A4FF-FC4AA31A284F}" type="presParOf" srcId="{5B5C85C8-EF03-4828-9AB7-BC8BC09621CF}" destId="{294E93DE-FDB9-45D2-A9F1-943340D199B0}" srcOrd="3" destOrd="0" presId="urn:microsoft.com/office/officeart/2005/8/layout/cycle5"/>
    <dgm:cxn modelId="{2DD6A644-D2F1-4E55-9EB0-B9CC65903689}" type="presParOf" srcId="{5B5C85C8-EF03-4828-9AB7-BC8BC09621CF}" destId="{308FE687-40B0-43D1-9CEC-7076C1E6BC50}" srcOrd="4" destOrd="0" presId="urn:microsoft.com/office/officeart/2005/8/layout/cycle5"/>
    <dgm:cxn modelId="{C79E987A-E2E1-4F0A-B77E-2E8E03C33BF7}" type="presParOf" srcId="{5B5C85C8-EF03-4828-9AB7-BC8BC09621CF}" destId="{1E8CC4E9-E335-426F-B4D1-98A7B51495DD}" srcOrd="5" destOrd="0" presId="urn:microsoft.com/office/officeart/2005/8/layout/cycle5"/>
    <dgm:cxn modelId="{A8289CA3-01B4-412E-B97B-767D955FA4AA}" type="presParOf" srcId="{5B5C85C8-EF03-4828-9AB7-BC8BC09621CF}" destId="{599A9C3B-AE67-4DE3-8968-6A51A1A17747}" srcOrd="6" destOrd="0" presId="urn:microsoft.com/office/officeart/2005/8/layout/cycle5"/>
    <dgm:cxn modelId="{6B901F93-5E78-42C2-9884-DA608AFFDB97}" type="presParOf" srcId="{5B5C85C8-EF03-4828-9AB7-BC8BC09621CF}" destId="{A2B63CA6-8A1F-45BB-9B2D-2E3221F22F1D}" srcOrd="7" destOrd="0" presId="urn:microsoft.com/office/officeart/2005/8/layout/cycle5"/>
    <dgm:cxn modelId="{EFA87387-4DD7-48FE-BABE-246C42951E69}" type="presParOf" srcId="{5B5C85C8-EF03-4828-9AB7-BC8BC09621CF}" destId="{1C33E755-FE02-4FC3-AEB8-6AFCD3AD1452}" srcOrd="8" destOrd="0" presId="urn:microsoft.com/office/officeart/2005/8/layout/cycle5"/>
    <dgm:cxn modelId="{69084E23-0F4D-46C5-A20A-88FF38972B0C}" type="presParOf" srcId="{5B5C85C8-EF03-4828-9AB7-BC8BC09621CF}" destId="{2E2A0229-DFC4-46FB-86FE-C5FE793CDF7A}" srcOrd="9" destOrd="0" presId="urn:microsoft.com/office/officeart/2005/8/layout/cycle5"/>
    <dgm:cxn modelId="{C6F97ADA-F881-48AA-8DB3-E3814401F7EF}" type="presParOf" srcId="{5B5C85C8-EF03-4828-9AB7-BC8BC09621CF}" destId="{FBC555EE-FB6C-482B-AD5E-CE1768B2F4FF}" srcOrd="10" destOrd="0" presId="urn:microsoft.com/office/officeart/2005/8/layout/cycle5"/>
    <dgm:cxn modelId="{C6235545-423B-47EB-821E-AD7A301D52F5}" type="presParOf" srcId="{5B5C85C8-EF03-4828-9AB7-BC8BC09621CF}" destId="{3C691A10-0E87-4AAD-9B1B-9B1F0F6CFF95}" srcOrd="11" destOrd="0" presId="urn:microsoft.com/office/officeart/2005/8/layout/cycle5"/>
    <dgm:cxn modelId="{B684515A-33FE-4DC6-B520-021D69E19D5D}" type="presParOf" srcId="{5B5C85C8-EF03-4828-9AB7-BC8BC09621CF}" destId="{0C95AD21-41B6-4897-B3AA-0B4ACBC9BF6B}" srcOrd="12" destOrd="0" presId="urn:microsoft.com/office/officeart/2005/8/layout/cycle5"/>
    <dgm:cxn modelId="{35FDD06D-DB09-41B7-B73E-AD75ACD6F275}" type="presParOf" srcId="{5B5C85C8-EF03-4828-9AB7-BC8BC09621CF}" destId="{448046C5-0012-4CB7-9646-AF0FE128465C}" srcOrd="13" destOrd="0" presId="urn:microsoft.com/office/officeart/2005/8/layout/cycle5"/>
    <dgm:cxn modelId="{8075B471-3306-4F38-AB4E-6966592BE572}" type="presParOf" srcId="{5B5C85C8-EF03-4828-9AB7-BC8BC09621CF}" destId="{933B6BA6-414F-4634-A3CA-6BAF74F4E348}" srcOrd="14" destOrd="0" presId="urn:microsoft.com/office/officeart/2005/8/layout/cycle5"/>
    <dgm:cxn modelId="{CCEB3B1B-C11F-4A1E-9DCE-CEB95FF98168}" type="presParOf" srcId="{5B5C85C8-EF03-4828-9AB7-BC8BC09621CF}" destId="{C6ABF57C-F34A-4BF4-8FF9-4E52E08CE47E}" srcOrd="15" destOrd="0" presId="urn:microsoft.com/office/officeart/2005/8/layout/cycle5"/>
    <dgm:cxn modelId="{3CBB27E0-F3A6-439E-AF91-A1EF76AC2BFE}" type="presParOf" srcId="{5B5C85C8-EF03-4828-9AB7-BC8BC09621CF}" destId="{B1AA33BD-16C0-4C56-B339-BB9E26191995}" srcOrd="16" destOrd="0" presId="urn:microsoft.com/office/officeart/2005/8/layout/cycle5"/>
    <dgm:cxn modelId="{A440BBA8-8B45-4CB0-92AF-924A33778E15}" type="presParOf" srcId="{5B5C85C8-EF03-4828-9AB7-BC8BC09621CF}" destId="{904907A6-E8A0-45CE-AAE2-81352532FFC2}"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58C413-3EE9-4BC8-B78A-94D8E1128F5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2EE3C8E5-53CF-4FD7-841A-B0D579188D1E}">
      <dgm:prSet phldrT="[Text]" custT="1"/>
      <dgm:spPr/>
      <dgm:t>
        <a:bodyPr/>
        <a:lstStyle/>
        <a:p>
          <a:r>
            <a:rPr lang="en-US" sz="1400" dirty="0"/>
            <a:t>OFP Issues </a:t>
          </a:r>
        </a:p>
        <a:p>
          <a:r>
            <a:rPr lang="en-US" sz="1400" dirty="0"/>
            <a:t>Project Number</a:t>
          </a:r>
        </a:p>
      </dgm:t>
    </dgm:pt>
    <dgm:pt modelId="{A2714B4E-6BE0-4A47-89CD-4D601A3E43A5}" type="parTrans" cxnId="{F9BFBA53-B684-4BFB-8EC2-B51875740D6C}">
      <dgm:prSet/>
      <dgm:spPr/>
      <dgm:t>
        <a:bodyPr/>
        <a:lstStyle/>
        <a:p>
          <a:endParaRPr lang="en-US" sz="4000"/>
        </a:p>
      </dgm:t>
    </dgm:pt>
    <dgm:pt modelId="{F47B7BA3-D4A3-4F0C-BBAA-9DF3D78B7694}" type="sibTrans" cxnId="{F9BFBA53-B684-4BFB-8EC2-B51875740D6C}">
      <dgm:prSet/>
      <dgm:spPr/>
      <dgm:t>
        <a:bodyPr/>
        <a:lstStyle/>
        <a:p>
          <a:endParaRPr lang="en-US" sz="4000"/>
        </a:p>
      </dgm:t>
    </dgm:pt>
    <dgm:pt modelId="{FAC9E001-37D6-4F12-A30F-4110F55DAD80}">
      <dgm:prSet phldrT="[Text]" custT="1"/>
      <dgm:spPr/>
      <dgm:t>
        <a:bodyPr/>
        <a:lstStyle/>
        <a:p>
          <a:r>
            <a:rPr lang="en-US" sz="1400" dirty="0"/>
            <a:t>OFP Determines Full Review</a:t>
          </a:r>
        </a:p>
      </dgm:t>
    </dgm:pt>
    <dgm:pt modelId="{F666973C-C491-479D-8F7E-A0BCC47A20A3}" type="parTrans" cxnId="{630947BD-04A7-4AEF-B573-1B454973FEDE}">
      <dgm:prSet/>
      <dgm:spPr/>
      <dgm:t>
        <a:bodyPr/>
        <a:lstStyle/>
        <a:p>
          <a:endParaRPr lang="en-US" sz="4000"/>
        </a:p>
      </dgm:t>
    </dgm:pt>
    <dgm:pt modelId="{D31C4E67-85D1-4E0D-BA9E-F7BA71CBA4B8}" type="sibTrans" cxnId="{630947BD-04A7-4AEF-B573-1B454973FEDE}">
      <dgm:prSet/>
      <dgm:spPr/>
      <dgm:t>
        <a:bodyPr/>
        <a:lstStyle/>
        <a:p>
          <a:endParaRPr lang="en-US" sz="4000"/>
        </a:p>
      </dgm:t>
    </dgm:pt>
    <dgm:pt modelId="{8DC6E21F-090C-4E1A-9C04-06E238B1B5B1}">
      <dgm:prSet phldrT="[Text]" custT="1"/>
      <dgm:spPr/>
      <dgm:t>
        <a:bodyPr/>
        <a:lstStyle/>
        <a:p>
          <a:r>
            <a:rPr lang="en-US" sz="1400" dirty="0"/>
            <a:t>OFP Issues Project Number</a:t>
          </a:r>
        </a:p>
      </dgm:t>
    </dgm:pt>
    <dgm:pt modelId="{D9B390C4-8303-49A5-86B1-53A3F687AB17}" type="parTrans" cxnId="{DB50D128-C2BB-4DBB-990D-589184728785}">
      <dgm:prSet/>
      <dgm:spPr/>
      <dgm:t>
        <a:bodyPr/>
        <a:lstStyle/>
        <a:p>
          <a:endParaRPr lang="en-US" sz="4000"/>
        </a:p>
      </dgm:t>
    </dgm:pt>
    <dgm:pt modelId="{5F1961D8-7170-4D56-B708-FCE1A4900F5F}" type="sibTrans" cxnId="{DB50D128-C2BB-4DBB-990D-589184728785}">
      <dgm:prSet/>
      <dgm:spPr/>
      <dgm:t>
        <a:bodyPr/>
        <a:lstStyle/>
        <a:p>
          <a:endParaRPr lang="en-US" sz="4000"/>
        </a:p>
      </dgm:t>
    </dgm:pt>
    <dgm:pt modelId="{B1FD7600-0D31-4513-99E7-915A6760DF71}">
      <dgm:prSet custT="1"/>
      <dgm:spPr>
        <a:pattFill prst="pct90">
          <a:fgClr>
            <a:schemeClr val="tx2">
              <a:lumMod val="20000"/>
              <a:lumOff val="80000"/>
            </a:schemeClr>
          </a:fgClr>
          <a:bgClr>
            <a:schemeClr val="bg1"/>
          </a:bgClr>
        </a:patt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38100" dir="16200000" rotWithShape="0">
            <a:prstClr val="black">
              <a:alpha val="40000"/>
            </a:prstClr>
          </a:outerShdw>
        </a:effectLst>
      </dgm:spPr>
      <dgm:t>
        <a:bodyPr/>
        <a:lstStyle/>
        <a:p>
          <a:pPr>
            <a:spcAft>
              <a:spcPts val="0"/>
            </a:spcAft>
          </a:pPr>
          <a:r>
            <a:rPr lang="en-US" sz="1400" b="1" baseline="0" dirty="0">
              <a:solidFill>
                <a:schemeClr val="tx1"/>
              </a:solidFill>
            </a:rPr>
            <a:t>District Submits </a:t>
          </a:r>
        </a:p>
        <a:p>
          <a:pPr>
            <a:spcAft>
              <a:spcPts val="0"/>
            </a:spcAft>
          </a:pPr>
          <a:r>
            <a:rPr lang="en-US" sz="1400" b="1" baseline="0" dirty="0">
              <a:solidFill>
                <a:schemeClr val="tx1"/>
              </a:solidFill>
            </a:rPr>
            <a:t>Letter of Intent (LOI)</a:t>
          </a:r>
        </a:p>
      </dgm:t>
    </dgm:pt>
    <dgm:pt modelId="{F33AEA30-5A62-4503-9927-DF916BF63756}" type="parTrans" cxnId="{897FE8C8-F050-4CDE-B64E-52E1EAE81658}">
      <dgm:prSet/>
      <dgm:spPr/>
      <dgm:t>
        <a:bodyPr/>
        <a:lstStyle/>
        <a:p>
          <a:endParaRPr lang="en-US" sz="4000"/>
        </a:p>
      </dgm:t>
    </dgm:pt>
    <dgm:pt modelId="{FB41F81F-B5A3-4307-8F21-790F52A2ACE4}" type="sibTrans" cxnId="{897FE8C8-F050-4CDE-B64E-52E1EAE81658}">
      <dgm:prSet/>
      <dgm:spPr/>
      <dgm:t>
        <a:bodyPr/>
        <a:lstStyle/>
        <a:p>
          <a:endParaRPr lang="en-US" sz="4000"/>
        </a:p>
      </dgm:t>
    </dgm:pt>
    <dgm:pt modelId="{63D66F95-40C7-42A1-831A-00823DB8F8C2}">
      <dgm:prSet custT="1"/>
      <dgm:spPr/>
      <dgm:t>
        <a:bodyPr/>
        <a:lstStyle/>
        <a:p>
          <a:r>
            <a:rPr lang="en-US" sz="1400" dirty="0"/>
            <a:t>OFP Reviews</a:t>
          </a:r>
        </a:p>
      </dgm:t>
    </dgm:pt>
    <dgm:pt modelId="{854C69F0-6B50-45CD-BAB4-F064FBDBC75E}" type="parTrans" cxnId="{0E33D1D8-9AA2-4F53-9E2A-95CFD618AB76}">
      <dgm:prSet/>
      <dgm:spPr/>
      <dgm:t>
        <a:bodyPr/>
        <a:lstStyle/>
        <a:p>
          <a:endParaRPr lang="en-US" sz="4000"/>
        </a:p>
      </dgm:t>
    </dgm:pt>
    <dgm:pt modelId="{B38863C5-5029-491E-AB7D-E8CDE4D78D05}" type="sibTrans" cxnId="{0E33D1D8-9AA2-4F53-9E2A-95CFD618AB76}">
      <dgm:prSet/>
      <dgm:spPr/>
      <dgm:t>
        <a:bodyPr/>
        <a:lstStyle/>
        <a:p>
          <a:endParaRPr lang="en-US" sz="4000"/>
        </a:p>
      </dgm:t>
    </dgm:pt>
    <dgm:pt modelId="{C8CE88FA-E3C7-443F-A9D5-1620322E20FD}">
      <dgm:prSet phldrT="[Text]" custT="1"/>
      <dgm:spPr/>
      <dgm:t>
        <a:bodyPr/>
        <a:lstStyle/>
        <a:p>
          <a:r>
            <a:rPr lang="en-US" sz="1400" dirty="0"/>
            <a:t>OFP Determines Streamlined</a:t>
          </a:r>
        </a:p>
      </dgm:t>
    </dgm:pt>
    <dgm:pt modelId="{69D439B2-3817-439B-A076-F03AF13824EC}" type="parTrans" cxnId="{6745AF0C-FED8-4FE4-A32F-4851BC9291C4}">
      <dgm:prSet/>
      <dgm:spPr/>
      <dgm:t>
        <a:bodyPr/>
        <a:lstStyle/>
        <a:p>
          <a:endParaRPr lang="en-US"/>
        </a:p>
      </dgm:t>
    </dgm:pt>
    <dgm:pt modelId="{1F9380F0-ACEF-44C8-8275-F32526F8DA9B}" type="sibTrans" cxnId="{6745AF0C-FED8-4FE4-A32F-4851BC9291C4}">
      <dgm:prSet/>
      <dgm:spPr/>
      <dgm:t>
        <a:bodyPr/>
        <a:lstStyle/>
        <a:p>
          <a:endParaRPr lang="en-US"/>
        </a:p>
      </dgm:t>
    </dgm:pt>
    <dgm:pt modelId="{36DF49A7-F3FF-4974-8726-333AD61E92FA}">
      <dgm:prSet custT="1"/>
      <dgm:spPr/>
      <dgm:t>
        <a:bodyPr/>
        <a:lstStyle/>
        <a:p>
          <a:r>
            <a:rPr lang="en-US" sz="1400"/>
            <a:t>District Submits SSIP</a:t>
          </a:r>
          <a:endParaRPr lang="en-US" sz="3800" dirty="0"/>
        </a:p>
      </dgm:t>
    </dgm:pt>
    <dgm:pt modelId="{09B051B9-1960-4AC1-AE52-0CE7EF104FB6}" type="parTrans" cxnId="{AC9F7095-509A-449E-960F-D51E5C2EC8C4}">
      <dgm:prSet/>
      <dgm:spPr/>
      <dgm:t>
        <a:bodyPr/>
        <a:lstStyle/>
        <a:p>
          <a:endParaRPr lang="en-US"/>
        </a:p>
      </dgm:t>
    </dgm:pt>
    <dgm:pt modelId="{178A221C-B010-4D3E-B247-E2894327207B}" type="sibTrans" cxnId="{AC9F7095-509A-449E-960F-D51E5C2EC8C4}">
      <dgm:prSet/>
      <dgm:spPr/>
      <dgm:t>
        <a:bodyPr/>
        <a:lstStyle/>
        <a:p>
          <a:endParaRPr lang="en-US"/>
        </a:p>
      </dgm:t>
    </dgm:pt>
    <dgm:pt modelId="{5B5C85C8-EF03-4828-9AB7-BC8BC09621CF}" type="pres">
      <dgm:prSet presAssocID="{8358C413-3EE9-4BC8-B78A-94D8E1128F59}" presName="cycle" presStyleCnt="0">
        <dgm:presLayoutVars>
          <dgm:dir/>
          <dgm:resizeHandles val="exact"/>
        </dgm:presLayoutVars>
      </dgm:prSet>
      <dgm:spPr/>
    </dgm:pt>
    <dgm:pt modelId="{CF94CA43-6E3B-4187-921E-13E91C02625B}" type="pres">
      <dgm:prSet presAssocID="{B1FD7600-0D31-4513-99E7-915A6760DF71}" presName="node" presStyleLbl="node1" presStyleIdx="0" presStyleCnt="7" custScaleX="135665" custScaleY="91682">
        <dgm:presLayoutVars>
          <dgm:bulletEnabled val="1"/>
        </dgm:presLayoutVars>
      </dgm:prSet>
      <dgm:spPr/>
    </dgm:pt>
    <dgm:pt modelId="{96102D4D-869A-4252-9C93-E056835F31CE}" type="pres">
      <dgm:prSet presAssocID="{B1FD7600-0D31-4513-99E7-915A6760DF71}" presName="spNode" presStyleCnt="0"/>
      <dgm:spPr/>
    </dgm:pt>
    <dgm:pt modelId="{33C2901D-FED2-45D6-BF22-98FBF5E4C5F4}" type="pres">
      <dgm:prSet presAssocID="{FB41F81F-B5A3-4307-8F21-790F52A2ACE4}" presName="sibTrans" presStyleLbl="sibTrans1D1" presStyleIdx="0" presStyleCnt="7"/>
      <dgm:spPr/>
    </dgm:pt>
    <dgm:pt modelId="{BC348CD4-C82E-4CA6-A61F-DA22600FB06A}" type="pres">
      <dgm:prSet presAssocID="{63D66F95-40C7-42A1-831A-00823DB8F8C2}" presName="node" presStyleLbl="node1" presStyleIdx="1" presStyleCnt="7" custRadScaleRad="102302" custRadScaleInc="22018">
        <dgm:presLayoutVars>
          <dgm:bulletEnabled val="1"/>
        </dgm:presLayoutVars>
      </dgm:prSet>
      <dgm:spPr/>
    </dgm:pt>
    <dgm:pt modelId="{8414AC91-ED55-4332-8B55-03DD4BBA09C5}" type="pres">
      <dgm:prSet presAssocID="{63D66F95-40C7-42A1-831A-00823DB8F8C2}" presName="spNode" presStyleCnt="0"/>
      <dgm:spPr/>
    </dgm:pt>
    <dgm:pt modelId="{1F91B310-F7A4-4401-8382-B02E3DF86671}" type="pres">
      <dgm:prSet presAssocID="{B38863C5-5029-491E-AB7D-E8CDE4D78D05}" presName="sibTrans" presStyleLbl="sibTrans1D1" presStyleIdx="1" presStyleCnt="7"/>
      <dgm:spPr/>
    </dgm:pt>
    <dgm:pt modelId="{DF5D39A8-4B05-4B7A-99CE-5047402BC715}" type="pres">
      <dgm:prSet presAssocID="{C8CE88FA-E3C7-443F-A9D5-1620322E20FD}" presName="node" presStyleLbl="node1" presStyleIdx="2" presStyleCnt="7">
        <dgm:presLayoutVars>
          <dgm:bulletEnabled val="1"/>
        </dgm:presLayoutVars>
      </dgm:prSet>
      <dgm:spPr/>
    </dgm:pt>
    <dgm:pt modelId="{B826767D-74CF-43F3-AF93-10B8BDF302AB}" type="pres">
      <dgm:prSet presAssocID="{C8CE88FA-E3C7-443F-A9D5-1620322E20FD}" presName="spNode" presStyleCnt="0"/>
      <dgm:spPr/>
    </dgm:pt>
    <dgm:pt modelId="{41283EF1-3F0D-4CEB-8D9A-A3BDD1FFAB3D}" type="pres">
      <dgm:prSet presAssocID="{1F9380F0-ACEF-44C8-8275-F32526F8DA9B}" presName="sibTrans" presStyleLbl="sibTrans1D1" presStyleIdx="2" presStyleCnt="7"/>
      <dgm:spPr/>
    </dgm:pt>
    <dgm:pt modelId="{A6F941E6-5A6C-420B-84BE-812DF3409665}" type="pres">
      <dgm:prSet presAssocID="{2EE3C8E5-53CF-4FD7-841A-B0D579188D1E}" presName="node" presStyleLbl="node1" presStyleIdx="3" presStyleCnt="7">
        <dgm:presLayoutVars>
          <dgm:bulletEnabled val="1"/>
        </dgm:presLayoutVars>
      </dgm:prSet>
      <dgm:spPr/>
    </dgm:pt>
    <dgm:pt modelId="{8DEFAB4B-2D36-4775-8F10-55BBF4D776CE}" type="pres">
      <dgm:prSet presAssocID="{2EE3C8E5-53CF-4FD7-841A-B0D579188D1E}" presName="spNode" presStyleCnt="0"/>
      <dgm:spPr/>
    </dgm:pt>
    <dgm:pt modelId="{A057006E-111B-475F-84A2-3AD29447EDDE}" type="pres">
      <dgm:prSet presAssocID="{F47B7BA3-D4A3-4F0C-BBAA-9DF3D78B7694}" presName="sibTrans" presStyleLbl="sibTrans1D1" presStyleIdx="3" presStyleCnt="7"/>
      <dgm:spPr/>
    </dgm:pt>
    <dgm:pt modelId="{20ABE12F-F1E1-4AE2-B6E9-5284CCA4C2B7}" type="pres">
      <dgm:prSet presAssocID="{FAC9E001-37D6-4F12-A30F-4110F55DAD80}" presName="node" presStyleLbl="node1" presStyleIdx="4" presStyleCnt="7">
        <dgm:presLayoutVars>
          <dgm:bulletEnabled val="1"/>
        </dgm:presLayoutVars>
      </dgm:prSet>
      <dgm:spPr/>
    </dgm:pt>
    <dgm:pt modelId="{000BF703-128E-4391-A85A-16588FA23A39}" type="pres">
      <dgm:prSet presAssocID="{FAC9E001-37D6-4F12-A30F-4110F55DAD80}" presName="spNode" presStyleCnt="0"/>
      <dgm:spPr/>
    </dgm:pt>
    <dgm:pt modelId="{7BC910B9-74C7-4BE6-AB9D-165EF52568B9}" type="pres">
      <dgm:prSet presAssocID="{D31C4E67-85D1-4E0D-BA9E-F7BA71CBA4B8}" presName="sibTrans" presStyleLbl="sibTrans1D1" presStyleIdx="4" presStyleCnt="7"/>
      <dgm:spPr/>
    </dgm:pt>
    <dgm:pt modelId="{E40A24E0-F038-4F44-98D2-F0E220D8BFA3}" type="pres">
      <dgm:prSet presAssocID="{8DC6E21F-090C-4E1A-9C04-06E238B1B5B1}" presName="node" presStyleLbl="node1" presStyleIdx="5" presStyleCnt="7">
        <dgm:presLayoutVars>
          <dgm:bulletEnabled val="1"/>
        </dgm:presLayoutVars>
      </dgm:prSet>
      <dgm:spPr/>
    </dgm:pt>
    <dgm:pt modelId="{A2A3B971-13F9-4FFC-AF49-8377825D91BC}" type="pres">
      <dgm:prSet presAssocID="{8DC6E21F-090C-4E1A-9C04-06E238B1B5B1}" presName="spNode" presStyleCnt="0"/>
      <dgm:spPr/>
    </dgm:pt>
    <dgm:pt modelId="{68A7AB9E-BEE1-4FA9-B6C3-91C3C5F75C93}" type="pres">
      <dgm:prSet presAssocID="{5F1961D8-7170-4D56-B708-FCE1A4900F5F}" presName="sibTrans" presStyleLbl="sibTrans1D1" presStyleIdx="5" presStyleCnt="7"/>
      <dgm:spPr/>
    </dgm:pt>
    <dgm:pt modelId="{13427A57-6029-4F77-99A8-783784648FD2}" type="pres">
      <dgm:prSet presAssocID="{36DF49A7-F3FF-4974-8726-333AD61E92FA}" presName="node" presStyleLbl="node1" presStyleIdx="6" presStyleCnt="7" custRadScaleRad="101277" custRadScaleInc="-19662">
        <dgm:presLayoutVars>
          <dgm:bulletEnabled val="1"/>
        </dgm:presLayoutVars>
      </dgm:prSet>
      <dgm:spPr/>
    </dgm:pt>
    <dgm:pt modelId="{FD39B7DD-82C7-4257-B18C-66D8453B691B}" type="pres">
      <dgm:prSet presAssocID="{36DF49A7-F3FF-4974-8726-333AD61E92FA}" presName="spNode" presStyleCnt="0"/>
      <dgm:spPr/>
    </dgm:pt>
    <dgm:pt modelId="{94494A81-FDE6-452D-8893-468F0D1496AC}" type="pres">
      <dgm:prSet presAssocID="{178A221C-B010-4D3E-B247-E2894327207B}" presName="sibTrans" presStyleLbl="sibTrans1D1" presStyleIdx="6" presStyleCnt="7"/>
      <dgm:spPr/>
    </dgm:pt>
  </dgm:ptLst>
  <dgm:cxnLst>
    <dgm:cxn modelId="{E15B0805-0C07-4895-8CC9-E4F8CF2F4157}" type="presOf" srcId="{B38863C5-5029-491E-AB7D-E8CDE4D78D05}" destId="{1F91B310-F7A4-4401-8382-B02E3DF86671}" srcOrd="0" destOrd="0" presId="urn:microsoft.com/office/officeart/2005/8/layout/cycle5"/>
    <dgm:cxn modelId="{6745AF0C-FED8-4FE4-A32F-4851BC9291C4}" srcId="{8358C413-3EE9-4BC8-B78A-94D8E1128F59}" destId="{C8CE88FA-E3C7-443F-A9D5-1620322E20FD}" srcOrd="2" destOrd="0" parTransId="{69D439B2-3817-439B-A076-F03AF13824EC}" sibTransId="{1F9380F0-ACEF-44C8-8275-F32526F8DA9B}"/>
    <dgm:cxn modelId="{DB50D128-C2BB-4DBB-990D-589184728785}" srcId="{8358C413-3EE9-4BC8-B78A-94D8E1128F59}" destId="{8DC6E21F-090C-4E1A-9C04-06E238B1B5B1}" srcOrd="5" destOrd="0" parTransId="{D9B390C4-8303-49A5-86B1-53A3F687AB17}" sibTransId="{5F1961D8-7170-4D56-B708-FCE1A4900F5F}"/>
    <dgm:cxn modelId="{DB7D8733-19B2-4C2C-87A4-6476080ECB05}" type="presOf" srcId="{178A221C-B010-4D3E-B247-E2894327207B}" destId="{94494A81-FDE6-452D-8893-468F0D1496AC}" srcOrd="0" destOrd="0" presId="urn:microsoft.com/office/officeart/2005/8/layout/cycle5"/>
    <dgm:cxn modelId="{847C3637-1F1A-499F-AE8F-D38B34A80005}" type="presOf" srcId="{B1FD7600-0D31-4513-99E7-915A6760DF71}" destId="{CF94CA43-6E3B-4187-921E-13E91C02625B}" srcOrd="0" destOrd="0" presId="urn:microsoft.com/office/officeart/2005/8/layout/cycle5"/>
    <dgm:cxn modelId="{3F693F37-4B36-4E88-80C2-9A700E9761B3}" type="presOf" srcId="{8DC6E21F-090C-4E1A-9C04-06E238B1B5B1}" destId="{E40A24E0-F038-4F44-98D2-F0E220D8BFA3}" srcOrd="0" destOrd="0" presId="urn:microsoft.com/office/officeart/2005/8/layout/cycle5"/>
    <dgm:cxn modelId="{0F43543C-B3F5-4D34-BB8A-9CD4775A345F}" type="presOf" srcId="{36DF49A7-F3FF-4974-8726-333AD61E92FA}" destId="{13427A57-6029-4F77-99A8-783784648FD2}" srcOrd="0" destOrd="0" presId="urn:microsoft.com/office/officeart/2005/8/layout/cycle5"/>
    <dgm:cxn modelId="{1C5DD640-6B30-4415-99ED-E299556286C6}" type="presOf" srcId="{F47B7BA3-D4A3-4F0C-BBAA-9DF3D78B7694}" destId="{A057006E-111B-475F-84A2-3AD29447EDDE}" srcOrd="0" destOrd="0" presId="urn:microsoft.com/office/officeart/2005/8/layout/cycle5"/>
    <dgm:cxn modelId="{164B194B-11F8-43BC-B22F-43E380D54974}" type="presOf" srcId="{C8CE88FA-E3C7-443F-A9D5-1620322E20FD}" destId="{DF5D39A8-4B05-4B7A-99CE-5047402BC715}" srcOrd="0" destOrd="0" presId="urn:microsoft.com/office/officeart/2005/8/layout/cycle5"/>
    <dgm:cxn modelId="{079BB16E-CC20-491A-9B67-D07FF874570F}" type="presOf" srcId="{FAC9E001-37D6-4F12-A30F-4110F55DAD80}" destId="{20ABE12F-F1E1-4AE2-B6E9-5284CCA4C2B7}" srcOrd="0" destOrd="0" presId="urn:microsoft.com/office/officeart/2005/8/layout/cycle5"/>
    <dgm:cxn modelId="{F9749850-709B-4237-9745-C7B2471E0FED}" type="presOf" srcId="{D31C4E67-85D1-4E0D-BA9E-F7BA71CBA4B8}" destId="{7BC910B9-74C7-4BE6-AB9D-165EF52568B9}" srcOrd="0" destOrd="0" presId="urn:microsoft.com/office/officeart/2005/8/layout/cycle5"/>
    <dgm:cxn modelId="{F9BFBA53-B684-4BFB-8EC2-B51875740D6C}" srcId="{8358C413-3EE9-4BC8-B78A-94D8E1128F59}" destId="{2EE3C8E5-53CF-4FD7-841A-B0D579188D1E}" srcOrd="3" destOrd="0" parTransId="{A2714B4E-6BE0-4A47-89CD-4D601A3E43A5}" sibTransId="{F47B7BA3-D4A3-4F0C-BBAA-9DF3D78B7694}"/>
    <dgm:cxn modelId="{AEAAF08D-C049-4A64-A31D-69045CD8DAA8}" type="presOf" srcId="{8358C413-3EE9-4BC8-B78A-94D8E1128F59}" destId="{5B5C85C8-EF03-4828-9AB7-BC8BC09621CF}" srcOrd="0" destOrd="0" presId="urn:microsoft.com/office/officeart/2005/8/layout/cycle5"/>
    <dgm:cxn modelId="{AC9F7095-509A-449E-960F-D51E5C2EC8C4}" srcId="{8358C413-3EE9-4BC8-B78A-94D8E1128F59}" destId="{36DF49A7-F3FF-4974-8726-333AD61E92FA}" srcOrd="6" destOrd="0" parTransId="{09B051B9-1960-4AC1-AE52-0CE7EF104FB6}" sibTransId="{178A221C-B010-4D3E-B247-E2894327207B}"/>
    <dgm:cxn modelId="{24203EAE-F381-4058-9B80-050A38497046}" type="presOf" srcId="{63D66F95-40C7-42A1-831A-00823DB8F8C2}" destId="{BC348CD4-C82E-4CA6-A61F-DA22600FB06A}" srcOrd="0" destOrd="0" presId="urn:microsoft.com/office/officeart/2005/8/layout/cycle5"/>
    <dgm:cxn modelId="{2F1D47B6-1C8B-450C-9B7C-13B1727298F6}" type="presOf" srcId="{2EE3C8E5-53CF-4FD7-841A-B0D579188D1E}" destId="{A6F941E6-5A6C-420B-84BE-812DF3409665}" srcOrd="0" destOrd="0" presId="urn:microsoft.com/office/officeart/2005/8/layout/cycle5"/>
    <dgm:cxn modelId="{E5CA49B9-05DE-46AC-81D3-861AC2F78893}" type="presOf" srcId="{1F9380F0-ACEF-44C8-8275-F32526F8DA9B}" destId="{41283EF1-3F0D-4CEB-8D9A-A3BDD1FFAB3D}" srcOrd="0" destOrd="0" presId="urn:microsoft.com/office/officeart/2005/8/layout/cycle5"/>
    <dgm:cxn modelId="{630947BD-04A7-4AEF-B573-1B454973FEDE}" srcId="{8358C413-3EE9-4BC8-B78A-94D8E1128F59}" destId="{FAC9E001-37D6-4F12-A30F-4110F55DAD80}" srcOrd="4" destOrd="0" parTransId="{F666973C-C491-479D-8F7E-A0BCC47A20A3}" sibTransId="{D31C4E67-85D1-4E0D-BA9E-F7BA71CBA4B8}"/>
    <dgm:cxn modelId="{897FE8C8-F050-4CDE-B64E-52E1EAE81658}" srcId="{8358C413-3EE9-4BC8-B78A-94D8E1128F59}" destId="{B1FD7600-0D31-4513-99E7-915A6760DF71}" srcOrd="0" destOrd="0" parTransId="{F33AEA30-5A62-4503-9927-DF916BF63756}" sibTransId="{FB41F81F-B5A3-4307-8F21-790F52A2ACE4}"/>
    <dgm:cxn modelId="{F1803CC9-61C2-4EA6-8BA0-4F58E3B947FE}" type="presOf" srcId="{5F1961D8-7170-4D56-B708-FCE1A4900F5F}" destId="{68A7AB9E-BEE1-4FA9-B6C3-91C3C5F75C93}" srcOrd="0" destOrd="0" presId="urn:microsoft.com/office/officeart/2005/8/layout/cycle5"/>
    <dgm:cxn modelId="{0E33D1D8-9AA2-4F53-9E2A-95CFD618AB76}" srcId="{8358C413-3EE9-4BC8-B78A-94D8E1128F59}" destId="{63D66F95-40C7-42A1-831A-00823DB8F8C2}" srcOrd="1" destOrd="0" parTransId="{854C69F0-6B50-45CD-BAB4-F064FBDBC75E}" sibTransId="{B38863C5-5029-491E-AB7D-E8CDE4D78D05}"/>
    <dgm:cxn modelId="{0E30E1FF-97D7-40A9-80E4-EB29C4CBB121}" type="presOf" srcId="{FB41F81F-B5A3-4307-8F21-790F52A2ACE4}" destId="{33C2901D-FED2-45D6-BF22-98FBF5E4C5F4}" srcOrd="0" destOrd="0" presId="urn:microsoft.com/office/officeart/2005/8/layout/cycle5"/>
    <dgm:cxn modelId="{9599D612-C3EC-4ABF-AFB8-BCE25CA49A90}" type="presParOf" srcId="{5B5C85C8-EF03-4828-9AB7-BC8BC09621CF}" destId="{CF94CA43-6E3B-4187-921E-13E91C02625B}" srcOrd="0" destOrd="0" presId="urn:microsoft.com/office/officeart/2005/8/layout/cycle5"/>
    <dgm:cxn modelId="{22198B90-EE95-4D47-B1F5-01207E0056CF}" type="presParOf" srcId="{5B5C85C8-EF03-4828-9AB7-BC8BC09621CF}" destId="{96102D4D-869A-4252-9C93-E056835F31CE}" srcOrd="1" destOrd="0" presId="urn:microsoft.com/office/officeart/2005/8/layout/cycle5"/>
    <dgm:cxn modelId="{32E07809-08C4-4FE3-97CE-CF3E128769F3}" type="presParOf" srcId="{5B5C85C8-EF03-4828-9AB7-BC8BC09621CF}" destId="{33C2901D-FED2-45D6-BF22-98FBF5E4C5F4}" srcOrd="2" destOrd="0" presId="urn:microsoft.com/office/officeart/2005/8/layout/cycle5"/>
    <dgm:cxn modelId="{D4466ABD-B7DC-4642-9DF2-A5A8DC714A55}" type="presParOf" srcId="{5B5C85C8-EF03-4828-9AB7-BC8BC09621CF}" destId="{BC348CD4-C82E-4CA6-A61F-DA22600FB06A}" srcOrd="3" destOrd="0" presId="urn:microsoft.com/office/officeart/2005/8/layout/cycle5"/>
    <dgm:cxn modelId="{401912A7-1AFC-4407-9916-C24DCDE49D5F}" type="presParOf" srcId="{5B5C85C8-EF03-4828-9AB7-BC8BC09621CF}" destId="{8414AC91-ED55-4332-8B55-03DD4BBA09C5}" srcOrd="4" destOrd="0" presId="urn:microsoft.com/office/officeart/2005/8/layout/cycle5"/>
    <dgm:cxn modelId="{BDC37ED2-E402-4D27-98C5-47D8E919CF80}" type="presParOf" srcId="{5B5C85C8-EF03-4828-9AB7-BC8BC09621CF}" destId="{1F91B310-F7A4-4401-8382-B02E3DF86671}" srcOrd="5" destOrd="0" presId="urn:microsoft.com/office/officeart/2005/8/layout/cycle5"/>
    <dgm:cxn modelId="{CAE06708-7171-40EB-8C73-16E4891E8F42}" type="presParOf" srcId="{5B5C85C8-EF03-4828-9AB7-BC8BC09621CF}" destId="{DF5D39A8-4B05-4B7A-99CE-5047402BC715}" srcOrd="6" destOrd="0" presId="urn:microsoft.com/office/officeart/2005/8/layout/cycle5"/>
    <dgm:cxn modelId="{11E70CFB-876B-45EC-AF01-F13B8C0FE174}" type="presParOf" srcId="{5B5C85C8-EF03-4828-9AB7-BC8BC09621CF}" destId="{B826767D-74CF-43F3-AF93-10B8BDF302AB}" srcOrd="7" destOrd="0" presId="urn:microsoft.com/office/officeart/2005/8/layout/cycle5"/>
    <dgm:cxn modelId="{D5464DB8-65A4-459A-9343-EB026CD3113C}" type="presParOf" srcId="{5B5C85C8-EF03-4828-9AB7-BC8BC09621CF}" destId="{41283EF1-3F0D-4CEB-8D9A-A3BDD1FFAB3D}" srcOrd="8" destOrd="0" presId="urn:microsoft.com/office/officeart/2005/8/layout/cycle5"/>
    <dgm:cxn modelId="{AA821F92-DD54-4198-9D92-8AC1564E2378}" type="presParOf" srcId="{5B5C85C8-EF03-4828-9AB7-BC8BC09621CF}" destId="{A6F941E6-5A6C-420B-84BE-812DF3409665}" srcOrd="9" destOrd="0" presId="urn:microsoft.com/office/officeart/2005/8/layout/cycle5"/>
    <dgm:cxn modelId="{B0A36E0B-BA99-4FA0-BC7D-ED0409449B51}" type="presParOf" srcId="{5B5C85C8-EF03-4828-9AB7-BC8BC09621CF}" destId="{8DEFAB4B-2D36-4775-8F10-55BBF4D776CE}" srcOrd="10" destOrd="0" presId="urn:microsoft.com/office/officeart/2005/8/layout/cycle5"/>
    <dgm:cxn modelId="{6EF6CD77-7CF7-4373-857D-52D256D002FD}" type="presParOf" srcId="{5B5C85C8-EF03-4828-9AB7-BC8BC09621CF}" destId="{A057006E-111B-475F-84A2-3AD29447EDDE}" srcOrd="11" destOrd="0" presId="urn:microsoft.com/office/officeart/2005/8/layout/cycle5"/>
    <dgm:cxn modelId="{9F83CFB0-E531-4ABF-B15F-1F54D20C3ED3}" type="presParOf" srcId="{5B5C85C8-EF03-4828-9AB7-BC8BC09621CF}" destId="{20ABE12F-F1E1-4AE2-B6E9-5284CCA4C2B7}" srcOrd="12" destOrd="0" presId="urn:microsoft.com/office/officeart/2005/8/layout/cycle5"/>
    <dgm:cxn modelId="{24BB21DE-DC48-4F2F-A4EB-37625872BAB3}" type="presParOf" srcId="{5B5C85C8-EF03-4828-9AB7-BC8BC09621CF}" destId="{000BF703-128E-4391-A85A-16588FA23A39}" srcOrd="13" destOrd="0" presId="urn:microsoft.com/office/officeart/2005/8/layout/cycle5"/>
    <dgm:cxn modelId="{8A4D0523-4EC6-4E1A-B791-9B8C9FA5B31B}" type="presParOf" srcId="{5B5C85C8-EF03-4828-9AB7-BC8BC09621CF}" destId="{7BC910B9-74C7-4BE6-AB9D-165EF52568B9}" srcOrd="14" destOrd="0" presId="urn:microsoft.com/office/officeart/2005/8/layout/cycle5"/>
    <dgm:cxn modelId="{85F887E1-3528-410B-9A25-E71B4E3A639B}" type="presParOf" srcId="{5B5C85C8-EF03-4828-9AB7-BC8BC09621CF}" destId="{E40A24E0-F038-4F44-98D2-F0E220D8BFA3}" srcOrd="15" destOrd="0" presId="urn:microsoft.com/office/officeart/2005/8/layout/cycle5"/>
    <dgm:cxn modelId="{FD3C8A78-A399-4A87-9FD1-C49049D47B8B}" type="presParOf" srcId="{5B5C85C8-EF03-4828-9AB7-BC8BC09621CF}" destId="{A2A3B971-13F9-4FFC-AF49-8377825D91BC}" srcOrd="16" destOrd="0" presId="urn:microsoft.com/office/officeart/2005/8/layout/cycle5"/>
    <dgm:cxn modelId="{76A4EA92-64D2-4355-8D51-C4EA79698809}" type="presParOf" srcId="{5B5C85C8-EF03-4828-9AB7-BC8BC09621CF}" destId="{68A7AB9E-BEE1-4FA9-B6C3-91C3C5F75C93}" srcOrd="17" destOrd="0" presId="urn:microsoft.com/office/officeart/2005/8/layout/cycle5"/>
    <dgm:cxn modelId="{65B9405D-C157-470B-8267-137097458A19}" type="presParOf" srcId="{5B5C85C8-EF03-4828-9AB7-BC8BC09621CF}" destId="{13427A57-6029-4F77-99A8-783784648FD2}" srcOrd="18" destOrd="0" presId="urn:microsoft.com/office/officeart/2005/8/layout/cycle5"/>
    <dgm:cxn modelId="{DC07B315-68C8-498D-B6C2-6D6F30EA678A}" type="presParOf" srcId="{5B5C85C8-EF03-4828-9AB7-BC8BC09621CF}" destId="{FD39B7DD-82C7-4257-B18C-66D8453B691B}" srcOrd="19" destOrd="0" presId="urn:microsoft.com/office/officeart/2005/8/layout/cycle5"/>
    <dgm:cxn modelId="{5AB8DD34-40C2-4FB0-BCA6-32B7ED1863A5}" type="presParOf" srcId="{5B5C85C8-EF03-4828-9AB7-BC8BC09621CF}" destId="{94494A81-FDE6-452D-8893-468F0D1496AC}"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4CA43-6E3B-4187-921E-13E91C02625B}">
      <dsp:nvSpPr>
        <dsp:cNvPr id="0" name=""/>
        <dsp:cNvSpPr/>
      </dsp:nvSpPr>
      <dsp:spPr>
        <a:xfrm>
          <a:off x="3276600" y="20791"/>
          <a:ext cx="1904998" cy="836805"/>
        </a:xfrm>
        <a:prstGeom prst="roundRect">
          <a:avLst/>
        </a:prstGeom>
        <a:pattFill prst="pct90">
          <a:fgClr>
            <a:schemeClr val="tx2">
              <a:lumMod val="20000"/>
              <a:lumOff val="80000"/>
            </a:schemeClr>
          </a:fgClr>
          <a:bgClr>
            <a:schemeClr val="bg1"/>
          </a:bgClr>
        </a:pattFill>
        <a:ln w="25400"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US" sz="1400" b="1" kern="1200" baseline="0" dirty="0">
              <a:solidFill>
                <a:schemeClr val="tx1"/>
              </a:solidFill>
            </a:rPr>
            <a:t>District Consults w/Stakeholders and Prepares Preliminary Plan</a:t>
          </a:r>
        </a:p>
      </dsp:txBody>
      <dsp:txXfrm>
        <a:off x="3317449" y="61640"/>
        <a:ext cx="1823300" cy="755107"/>
      </dsp:txXfrm>
    </dsp:sp>
    <dsp:sp modelId="{33C2901D-FED2-45D6-BF22-98FBF5E4C5F4}">
      <dsp:nvSpPr>
        <dsp:cNvPr id="0" name=""/>
        <dsp:cNvSpPr/>
      </dsp:nvSpPr>
      <dsp:spPr>
        <a:xfrm>
          <a:off x="1624611" y="439194"/>
          <a:ext cx="5208976" cy="5208976"/>
        </a:xfrm>
        <a:custGeom>
          <a:avLst/>
          <a:gdLst/>
          <a:ahLst/>
          <a:cxnLst/>
          <a:rect l="0" t="0" r="0" b="0"/>
          <a:pathLst>
            <a:path>
              <a:moveTo>
                <a:pt x="3686631" y="235453"/>
              </a:moveTo>
              <a:arcTo wR="2604488" hR="2604488" stAng="17673017" swAng="56062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C348CD4-C82E-4CA6-A61F-DA22600FB06A}">
      <dsp:nvSpPr>
        <dsp:cNvPr id="0" name=""/>
        <dsp:cNvSpPr/>
      </dsp:nvSpPr>
      <dsp:spPr>
        <a:xfrm>
          <a:off x="5563274" y="963447"/>
          <a:ext cx="1404193" cy="91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Preliminary Plan Board Approval</a:t>
          </a:r>
        </a:p>
      </dsp:txBody>
      <dsp:txXfrm>
        <a:off x="5607830" y="1008003"/>
        <a:ext cx="1315081" cy="823613"/>
      </dsp:txXfrm>
    </dsp:sp>
    <dsp:sp modelId="{1F91B310-F7A4-4401-8382-B02E3DF86671}">
      <dsp:nvSpPr>
        <dsp:cNvPr id="0" name=""/>
        <dsp:cNvSpPr/>
      </dsp:nvSpPr>
      <dsp:spPr>
        <a:xfrm>
          <a:off x="1624611" y="439194"/>
          <a:ext cx="5208976" cy="5208976"/>
        </a:xfrm>
        <a:custGeom>
          <a:avLst/>
          <a:gdLst/>
          <a:ahLst/>
          <a:cxnLst/>
          <a:rect l="0" t="0" r="0" b="0"/>
          <a:pathLst>
            <a:path>
              <a:moveTo>
                <a:pt x="5038781" y="1678434"/>
              </a:moveTo>
              <a:arcTo wR="2604488" hR="2604488" stAng="20350331" swAng="106404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AB617AC-F8B2-492E-AFF1-8E0C6035F82C}">
      <dsp:nvSpPr>
        <dsp:cNvPr id="0" name=""/>
        <dsp:cNvSpPr/>
      </dsp:nvSpPr>
      <dsp:spPr>
        <a:xfrm>
          <a:off x="6066191" y="3166872"/>
          <a:ext cx="1404193" cy="91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District Posts Preliminary Plan 30 Days</a:t>
          </a:r>
        </a:p>
      </dsp:txBody>
      <dsp:txXfrm>
        <a:off x="6110747" y="3211428"/>
        <a:ext cx="1315081" cy="823613"/>
      </dsp:txXfrm>
    </dsp:sp>
    <dsp:sp modelId="{4C8281F7-E387-4F27-B06E-6EB759994C9C}">
      <dsp:nvSpPr>
        <dsp:cNvPr id="0" name=""/>
        <dsp:cNvSpPr/>
      </dsp:nvSpPr>
      <dsp:spPr>
        <a:xfrm>
          <a:off x="1624611" y="439194"/>
          <a:ext cx="5208976" cy="5208976"/>
        </a:xfrm>
        <a:custGeom>
          <a:avLst/>
          <a:gdLst/>
          <a:ahLst/>
          <a:cxnLst/>
          <a:rect l="0" t="0" r="0" b="0"/>
          <a:pathLst>
            <a:path>
              <a:moveTo>
                <a:pt x="4903587" y="3828213"/>
              </a:moveTo>
              <a:arcTo wR="2604488" hR="2604488" stAng="1681483" swAng="83512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F5D39A8-4B05-4B7A-99CE-5047402BC715}">
      <dsp:nvSpPr>
        <dsp:cNvPr id="0" name=""/>
        <dsp:cNvSpPr/>
      </dsp:nvSpPr>
      <dsp:spPr>
        <a:xfrm>
          <a:off x="4657048" y="4933882"/>
          <a:ext cx="1404193" cy="91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Public Notice and Hearing</a:t>
          </a:r>
        </a:p>
      </dsp:txBody>
      <dsp:txXfrm>
        <a:off x="4701604" y="4978438"/>
        <a:ext cx="1315081" cy="823613"/>
      </dsp:txXfrm>
    </dsp:sp>
    <dsp:sp modelId="{41283EF1-3F0D-4CEB-8D9A-A3BDD1FFAB3D}">
      <dsp:nvSpPr>
        <dsp:cNvPr id="0" name=""/>
        <dsp:cNvSpPr/>
      </dsp:nvSpPr>
      <dsp:spPr>
        <a:xfrm>
          <a:off x="1624611" y="439194"/>
          <a:ext cx="5208976" cy="5208976"/>
        </a:xfrm>
        <a:custGeom>
          <a:avLst/>
          <a:gdLst/>
          <a:ahLst/>
          <a:cxnLst/>
          <a:rect l="0" t="0" r="0" b="0"/>
          <a:pathLst>
            <a:path>
              <a:moveTo>
                <a:pt x="2862781" y="5196137"/>
              </a:moveTo>
              <a:arcTo wR="2604488" hR="2604488" stAng="5058509" swAng="68298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6F941E6-5A6C-420B-84BE-812DF3409665}">
      <dsp:nvSpPr>
        <dsp:cNvPr id="0" name=""/>
        <dsp:cNvSpPr/>
      </dsp:nvSpPr>
      <dsp:spPr>
        <a:xfrm>
          <a:off x="2396958" y="4933882"/>
          <a:ext cx="1404193" cy="91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District Prepares Final Plan</a:t>
          </a:r>
        </a:p>
      </dsp:txBody>
      <dsp:txXfrm>
        <a:off x="2441514" y="4978438"/>
        <a:ext cx="1315081" cy="823613"/>
      </dsp:txXfrm>
    </dsp:sp>
    <dsp:sp modelId="{A057006E-111B-475F-84A2-3AD29447EDDE}">
      <dsp:nvSpPr>
        <dsp:cNvPr id="0" name=""/>
        <dsp:cNvSpPr/>
      </dsp:nvSpPr>
      <dsp:spPr>
        <a:xfrm>
          <a:off x="1624611" y="439194"/>
          <a:ext cx="5208976" cy="5208976"/>
        </a:xfrm>
        <a:custGeom>
          <a:avLst/>
          <a:gdLst/>
          <a:ahLst/>
          <a:cxnLst/>
          <a:rect l="0" t="0" r="0" b="0"/>
          <a:pathLst>
            <a:path>
              <a:moveTo>
                <a:pt x="667257" y="4345320"/>
              </a:moveTo>
              <a:arcTo wR="2604488" hR="2604488" stAng="8283392" swAng="83512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0ABE12F-F1E1-4AE2-B6E9-5284CCA4C2B7}">
      <dsp:nvSpPr>
        <dsp:cNvPr id="0" name=""/>
        <dsp:cNvSpPr/>
      </dsp:nvSpPr>
      <dsp:spPr>
        <a:xfrm>
          <a:off x="987814" y="3166872"/>
          <a:ext cx="1404193" cy="91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Final Plan Board Approval</a:t>
          </a:r>
        </a:p>
      </dsp:txBody>
      <dsp:txXfrm>
        <a:off x="1032370" y="3211428"/>
        <a:ext cx="1315081" cy="823613"/>
      </dsp:txXfrm>
    </dsp:sp>
    <dsp:sp modelId="{7BC910B9-74C7-4BE6-AB9D-165EF52568B9}">
      <dsp:nvSpPr>
        <dsp:cNvPr id="0" name=""/>
        <dsp:cNvSpPr/>
      </dsp:nvSpPr>
      <dsp:spPr>
        <a:xfrm>
          <a:off x="1624611" y="439194"/>
          <a:ext cx="5208976" cy="5208976"/>
        </a:xfrm>
        <a:custGeom>
          <a:avLst/>
          <a:gdLst/>
          <a:ahLst/>
          <a:cxnLst/>
          <a:rect l="0" t="0" r="0" b="0"/>
          <a:pathLst>
            <a:path>
              <a:moveTo>
                <a:pt x="3795" y="2463924"/>
              </a:moveTo>
              <a:arcTo wR="2604488" hR="2604488" stAng="10985625" swAng="106404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40A24E0-F038-4F44-98D2-F0E220D8BFA3}">
      <dsp:nvSpPr>
        <dsp:cNvPr id="0" name=""/>
        <dsp:cNvSpPr/>
      </dsp:nvSpPr>
      <dsp:spPr>
        <a:xfrm>
          <a:off x="1490732" y="963447"/>
          <a:ext cx="1404193" cy="91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District Submits Final Plan</a:t>
          </a:r>
        </a:p>
      </dsp:txBody>
      <dsp:txXfrm>
        <a:off x="1535288" y="1008003"/>
        <a:ext cx="1315081" cy="823613"/>
      </dsp:txXfrm>
    </dsp:sp>
    <dsp:sp modelId="{68A7AB9E-BEE1-4FA9-B6C3-91C3C5F75C93}">
      <dsp:nvSpPr>
        <dsp:cNvPr id="0" name=""/>
        <dsp:cNvSpPr/>
      </dsp:nvSpPr>
      <dsp:spPr>
        <a:xfrm>
          <a:off x="1624611" y="439194"/>
          <a:ext cx="5208976" cy="5208976"/>
        </a:xfrm>
        <a:custGeom>
          <a:avLst/>
          <a:gdLst/>
          <a:ahLst/>
          <a:cxnLst/>
          <a:rect l="0" t="0" r="0" b="0"/>
          <a:pathLst>
            <a:path>
              <a:moveTo>
                <a:pt x="1152072" y="442580"/>
              </a:moveTo>
              <a:arcTo wR="2604488" hR="2604488" stAng="14166357" swAng="56062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A24E0-F038-4F44-98D2-F0E220D8BFA3}">
      <dsp:nvSpPr>
        <dsp:cNvPr id="0" name=""/>
        <dsp:cNvSpPr/>
      </dsp:nvSpPr>
      <dsp:spPr>
        <a:xfrm>
          <a:off x="3705522" y="1102"/>
          <a:ext cx="1580554" cy="1027360"/>
        </a:xfrm>
        <a:prstGeom prst="roundRect">
          <a:avLst/>
        </a:prstGeom>
        <a:pattFill prst="pct90">
          <a:fgClr>
            <a:schemeClr val="tx2">
              <a:lumMod val="20000"/>
              <a:lumOff val="80000"/>
            </a:schemeClr>
          </a:fgClr>
          <a:bgClr>
            <a:schemeClr val="bg1"/>
          </a:bgClr>
        </a:pattFill>
        <a:ln w="25400" cap="flat" cmpd="sng" algn="ctr">
          <a:solidFill>
            <a:schemeClr val="lt1">
              <a:hueOff val="0"/>
              <a:satOff val="0"/>
              <a:lumOff val="0"/>
              <a:alphaOff val="0"/>
            </a:schemeClr>
          </a:solidFill>
          <a:prstDash val="solid"/>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baseline="0" dirty="0">
              <a:solidFill>
                <a:schemeClr val="tx1"/>
              </a:solidFill>
            </a:rPr>
            <a:t>District Submits Final Plan</a:t>
          </a:r>
        </a:p>
        <a:p>
          <a:pPr marL="0" lvl="0" indent="0" algn="ctr" defTabSz="622300">
            <a:lnSpc>
              <a:spcPct val="90000"/>
            </a:lnSpc>
            <a:spcBef>
              <a:spcPct val="0"/>
            </a:spcBef>
            <a:spcAft>
              <a:spcPct val="35000"/>
            </a:spcAft>
            <a:buNone/>
          </a:pPr>
          <a:r>
            <a:rPr lang="en-US" sz="1400" b="1" kern="1200" baseline="0" dirty="0">
              <a:solidFill>
                <a:schemeClr val="tx1"/>
              </a:solidFill>
            </a:rPr>
            <a:t>[START]</a:t>
          </a:r>
        </a:p>
      </dsp:txBody>
      <dsp:txXfrm>
        <a:off x="3755674" y="51254"/>
        <a:ext cx="1480250" cy="927056"/>
      </dsp:txXfrm>
    </dsp:sp>
    <dsp:sp modelId="{68A7AB9E-BEE1-4FA9-B6C3-91C3C5F75C93}">
      <dsp:nvSpPr>
        <dsp:cNvPr id="0" name=""/>
        <dsp:cNvSpPr/>
      </dsp:nvSpPr>
      <dsp:spPr>
        <a:xfrm>
          <a:off x="2076882" y="514782"/>
          <a:ext cx="4837835" cy="4837835"/>
        </a:xfrm>
        <a:custGeom>
          <a:avLst/>
          <a:gdLst/>
          <a:ahLst/>
          <a:cxnLst/>
          <a:rect l="0" t="0" r="0" b="0"/>
          <a:pathLst>
            <a:path>
              <a:moveTo>
                <a:pt x="3407705" y="211325"/>
              </a:moveTo>
              <a:arcTo wR="2418917" hR="2418917" stAng="17647666" swAng="9231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94E93DE-FDB9-45D2-A9F1-943340D199B0}">
      <dsp:nvSpPr>
        <dsp:cNvPr id="0" name=""/>
        <dsp:cNvSpPr/>
      </dsp:nvSpPr>
      <dsp:spPr>
        <a:xfrm>
          <a:off x="5800366" y="1210560"/>
          <a:ext cx="1580554" cy="1027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SED Staff Review and Approve Plan</a:t>
          </a:r>
        </a:p>
      </dsp:txBody>
      <dsp:txXfrm>
        <a:off x="5850518" y="1260712"/>
        <a:ext cx="1480250" cy="927056"/>
      </dsp:txXfrm>
    </dsp:sp>
    <dsp:sp modelId="{1E8CC4E9-E335-426F-B4D1-98A7B51495DD}">
      <dsp:nvSpPr>
        <dsp:cNvPr id="0" name=""/>
        <dsp:cNvSpPr/>
      </dsp:nvSpPr>
      <dsp:spPr>
        <a:xfrm>
          <a:off x="2076882" y="514782"/>
          <a:ext cx="4837835" cy="4837835"/>
        </a:xfrm>
        <a:custGeom>
          <a:avLst/>
          <a:gdLst/>
          <a:ahLst/>
          <a:cxnLst/>
          <a:rect l="0" t="0" r="0" b="0"/>
          <a:pathLst>
            <a:path>
              <a:moveTo>
                <a:pt x="4800167" y="1993701"/>
              </a:moveTo>
              <a:arcTo wR="2418917" hR="2418917" stAng="20992529" swAng="121494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99A9C3B-AE67-4DE3-8968-6A51A1A17747}">
      <dsp:nvSpPr>
        <dsp:cNvPr id="0" name=""/>
        <dsp:cNvSpPr/>
      </dsp:nvSpPr>
      <dsp:spPr>
        <a:xfrm>
          <a:off x="5800366" y="3629478"/>
          <a:ext cx="1580554" cy="1027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SSBA Review Board Review and Approve Plan</a:t>
          </a:r>
        </a:p>
      </dsp:txBody>
      <dsp:txXfrm>
        <a:off x="5850518" y="3679630"/>
        <a:ext cx="1480250" cy="927056"/>
      </dsp:txXfrm>
    </dsp:sp>
    <dsp:sp modelId="{1C33E755-FE02-4FC3-AEB8-6AFCD3AD1452}">
      <dsp:nvSpPr>
        <dsp:cNvPr id="0" name=""/>
        <dsp:cNvSpPr/>
      </dsp:nvSpPr>
      <dsp:spPr>
        <a:xfrm>
          <a:off x="2076882" y="514782"/>
          <a:ext cx="4837835" cy="4837835"/>
        </a:xfrm>
        <a:custGeom>
          <a:avLst/>
          <a:gdLst/>
          <a:ahLst/>
          <a:cxnLst/>
          <a:rect l="0" t="0" r="0" b="0"/>
          <a:pathLst>
            <a:path>
              <a:moveTo>
                <a:pt x="3957995" y="4285036"/>
              </a:moveTo>
              <a:arcTo wR="2418917" hR="2418917" stAng="3029158" swAng="9231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E2A0229-DFC4-46FB-86FE-C5FE793CDF7A}">
      <dsp:nvSpPr>
        <dsp:cNvPr id="0" name=""/>
        <dsp:cNvSpPr/>
      </dsp:nvSpPr>
      <dsp:spPr>
        <a:xfrm>
          <a:off x="3705522" y="4838937"/>
          <a:ext cx="1580554" cy="1027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District Begins Project(s)</a:t>
          </a:r>
        </a:p>
      </dsp:txBody>
      <dsp:txXfrm>
        <a:off x="3755674" y="4889089"/>
        <a:ext cx="1480250" cy="927056"/>
      </dsp:txXfrm>
    </dsp:sp>
    <dsp:sp modelId="{3C691A10-0E87-4AAD-9B1B-9B1F0F6CFF95}">
      <dsp:nvSpPr>
        <dsp:cNvPr id="0" name=""/>
        <dsp:cNvSpPr/>
      </dsp:nvSpPr>
      <dsp:spPr>
        <a:xfrm>
          <a:off x="2076882" y="514782"/>
          <a:ext cx="4837835" cy="4837835"/>
        </a:xfrm>
        <a:custGeom>
          <a:avLst/>
          <a:gdLst/>
          <a:ahLst/>
          <a:cxnLst/>
          <a:rect l="0" t="0" r="0" b="0"/>
          <a:pathLst>
            <a:path>
              <a:moveTo>
                <a:pt x="1430129" y="4626509"/>
              </a:moveTo>
              <a:arcTo wR="2418917" hR="2418917" stAng="6847666" swAng="9231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C95AD21-41B6-4897-B3AA-0B4ACBC9BF6B}">
      <dsp:nvSpPr>
        <dsp:cNvPr id="0" name=""/>
        <dsp:cNvSpPr/>
      </dsp:nvSpPr>
      <dsp:spPr>
        <a:xfrm>
          <a:off x="1610678" y="3629478"/>
          <a:ext cx="1580554" cy="1027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District Submits Reimbursement Request(s)</a:t>
          </a:r>
        </a:p>
      </dsp:txBody>
      <dsp:txXfrm>
        <a:off x="1660830" y="3679630"/>
        <a:ext cx="1480250" cy="927056"/>
      </dsp:txXfrm>
    </dsp:sp>
    <dsp:sp modelId="{933B6BA6-414F-4634-A3CA-6BAF74F4E348}">
      <dsp:nvSpPr>
        <dsp:cNvPr id="0" name=""/>
        <dsp:cNvSpPr/>
      </dsp:nvSpPr>
      <dsp:spPr>
        <a:xfrm>
          <a:off x="2076882" y="514782"/>
          <a:ext cx="4837835" cy="4837835"/>
        </a:xfrm>
        <a:custGeom>
          <a:avLst/>
          <a:gdLst/>
          <a:ahLst/>
          <a:cxnLst/>
          <a:rect l="0" t="0" r="0" b="0"/>
          <a:pathLst>
            <a:path>
              <a:moveTo>
                <a:pt x="37667" y="2844134"/>
              </a:moveTo>
              <a:arcTo wR="2418917" hR="2418917" stAng="10192529" swAng="121494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6ABF57C-F34A-4BF4-8FF9-4E52E08CE47E}">
      <dsp:nvSpPr>
        <dsp:cNvPr id="0" name=""/>
        <dsp:cNvSpPr/>
      </dsp:nvSpPr>
      <dsp:spPr>
        <a:xfrm>
          <a:off x="1610678" y="1210560"/>
          <a:ext cx="1580554" cy="1027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SED/State Reimburses District</a:t>
          </a:r>
        </a:p>
      </dsp:txBody>
      <dsp:txXfrm>
        <a:off x="1660830" y="1260712"/>
        <a:ext cx="1480250" cy="927056"/>
      </dsp:txXfrm>
    </dsp:sp>
    <dsp:sp modelId="{904907A6-E8A0-45CE-AAE2-81352532FFC2}">
      <dsp:nvSpPr>
        <dsp:cNvPr id="0" name=""/>
        <dsp:cNvSpPr/>
      </dsp:nvSpPr>
      <dsp:spPr>
        <a:xfrm>
          <a:off x="2076882" y="514782"/>
          <a:ext cx="4837835" cy="4837835"/>
        </a:xfrm>
        <a:custGeom>
          <a:avLst/>
          <a:gdLst/>
          <a:ahLst/>
          <a:cxnLst/>
          <a:rect l="0" t="0" r="0" b="0"/>
          <a:pathLst>
            <a:path>
              <a:moveTo>
                <a:pt x="879839" y="552798"/>
              </a:moveTo>
              <a:arcTo wR="2418917" hR="2418917" stAng="13829158" swAng="9231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4CA43-6E3B-4187-921E-13E91C02625B}">
      <dsp:nvSpPr>
        <dsp:cNvPr id="0" name=""/>
        <dsp:cNvSpPr/>
      </dsp:nvSpPr>
      <dsp:spPr>
        <a:xfrm>
          <a:off x="3276600" y="20791"/>
          <a:ext cx="1904998" cy="836805"/>
        </a:xfrm>
        <a:prstGeom prst="roundRect">
          <a:avLst/>
        </a:prstGeom>
        <a:pattFill prst="pct90">
          <a:fgClr>
            <a:schemeClr val="tx2">
              <a:lumMod val="20000"/>
              <a:lumOff val="80000"/>
            </a:schemeClr>
          </a:fgClr>
          <a:bgClr>
            <a:schemeClr val="bg1"/>
          </a:bgClr>
        </a:pattFill>
        <a:ln w="25400"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US" sz="1400" b="1" kern="1200" baseline="0" dirty="0">
              <a:solidFill>
                <a:schemeClr val="tx1"/>
              </a:solidFill>
            </a:rPr>
            <a:t>District Submits </a:t>
          </a:r>
        </a:p>
        <a:p>
          <a:pPr marL="0" lvl="0" indent="0" algn="ctr" defTabSz="622300">
            <a:lnSpc>
              <a:spcPct val="90000"/>
            </a:lnSpc>
            <a:spcBef>
              <a:spcPct val="0"/>
            </a:spcBef>
            <a:spcAft>
              <a:spcPts val="0"/>
            </a:spcAft>
            <a:buNone/>
          </a:pPr>
          <a:r>
            <a:rPr lang="en-US" sz="1400" b="1" kern="1200" baseline="0" dirty="0">
              <a:solidFill>
                <a:schemeClr val="tx1"/>
              </a:solidFill>
            </a:rPr>
            <a:t>Letter of Intent (LOI)</a:t>
          </a:r>
        </a:p>
      </dsp:txBody>
      <dsp:txXfrm>
        <a:off x="3317449" y="61640"/>
        <a:ext cx="1823300" cy="755107"/>
      </dsp:txXfrm>
    </dsp:sp>
    <dsp:sp modelId="{33C2901D-FED2-45D6-BF22-98FBF5E4C5F4}">
      <dsp:nvSpPr>
        <dsp:cNvPr id="0" name=""/>
        <dsp:cNvSpPr/>
      </dsp:nvSpPr>
      <dsp:spPr>
        <a:xfrm>
          <a:off x="1783662" y="495811"/>
          <a:ext cx="5208976" cy="5208976"/>
        </a:xfrm>
        <a:custGeom>
          <a:avLst/>
          <a:gdLst/>
          <a:ahLst/>
          <a:cxnLst/>
          <a:rect l="0" t="0" r="0" b="0"/>
          <a:pathLst>
            <a:path>
              <a:moveTo>
                <a:pt x="3575936" y="187951"/>
              </a:moveTo>
              <a:arcTo wR="2604488" hR="2604488" stAng="17514008" swAng="75635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C348CD4-C82E-4CA6-A61F-DA22600FB06A}">
      <dsp:nvSpPr>
        <dsp:cNvPr id="0" name=""/>
        <dsp:cNvSpPr/>
      </dsp:nvSpPr>
      <dsp:spPr>
        <a:xfrm>
          <a:off x="5714991" y="1066803"/>
          <a:ext cx="1404193" cy="91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OFP Reviews</a:t>
          </a:r>
        </a:p>
      </dsp:txBody>
      <dsp:txXfrm>
        <a:off x="5759547" y="1111359"/>
        <a:ext cx="1315081" cy="823613"/>
      </dsp:txXfrm>
    </dsp:sp>
    <dsp:sp modelId="{1F91B310-F7A4-4401-8382-B02E3DF86671}">
      <dsp:nvSpPr>
        <dsp:cNvPr id="0" name=""/>
        <dsp:cNvSpPr/>
      </dsp:nvSpPr>
      <dsp:spPr>
        <a:xfrm>
          <a:off x="1634460" y="304848"/>
          <a:ext cx="5208976" cy="5208976"/>
        </a:xfrm>
        <a:custGeom>
          <a:avLst/>
          <a:gdLst/>
          <a:ahLst/>
          <a:cxnLst/>
          <a:rect l="0" t="0" r="0" b="0"/>
          <a:pathLst>
            <a:path>
              <a:moveTo>
                <a:pt x="5112476" y="1902093"/>
              </a:moveTo>
              <a:arcTo wR="2604488" hR="2604488" stAng="20661264" swAng="96298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F5D39A8-4B05-4B7A-99CE-5047402BC715}">
      <dsp:nvSpPr>
        <dsp:cNvPr id="0" name=""/>
        <dsp:cNvSpPr/>
      </dsp:nvSpPr>
      <dsp:spPr>
        <a:xfrm>
          <a:off x="6066191" y="3166872"/>
          <a:ext cx="1404193" cy="91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OFP Determines Streamlined</a:t>
          </a:r>
        </a:p>
      </dsp:txBody>
      <dsp:txXfrm>
        <a:off x="6110747" y="3211428"/>
        <a:ext cx="1315081" cy="823613"/>
      </dsp:txXfrm>
    </dsp:sp>
    <dsp:sp modelId="{41283EF1-3F0D-4CEB-8D9A-A3BDD1FFAB3D}">
      <dsp:nvSpPr>
        <dsp:cNvPr id="0" name=""/>
        <dsp:cNvSpPr/>
      </dsp:nvSpPr>
      <dsp:spPr>
        <a:xfrm>
          <a:off x="1624611" y="439194"/>
          <a:ext cx="5208976" cy="5208976"/>
        </a:xfrm>
        <a:custGeom>
          <a:avLst/>
          <a:gdLst/>
          <a:ahLst/>
          <a:cxnLst/>
          <a:rect l="0" t="0" r="0" b="0"/>
          <a:pathLst>
            <a:path>
              <a:moveTo>
                <a:pt x="4903587" y="3828213"/>
              </a:moveTo>
              <a:arcTo wR="2604488" hR="2604488" stAng="1681483" swAng="83512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6F941E6-5A6C-420B-84BE-812DF3409665}">
      <dsp:nvSpPr>
        <dsp:cNvPr id="0" name=""/>
        <dsp:cNvSpPr/>
      </dsp:nvSpPr>
      <dsp:spPr>
        <a:xfrm>
          <a:off x="4657048" y="4933882"/>
          <a:ext cx="1404193" cy="91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OFP Issues </a:t>
          </a:r>
        </a:p>
        <a:p>
          <a:pPr marL="0" lvl="0" indent="0" algn="ctr" defTabSz="622300">
            <a:lnSpc>
              <a:spcPct val="90000"/>
            </a:lnSpc>
            <a:spcBef>
              <a:spcPct val="0"/>
            </a:spcBef>
            <a:spcAft>
              <a:spcPct val="35000"/>
            </a:spcAft>
            <a:buNone/>
          </a:pPr>
          <a:r>
            <a:rPr lang="en-US" sz="1400" kern="1200" dirty="0"/>
            <a:t>Project Number</a:t>
          </a:r>
        </a:p>
      </dsp:txBody>
      <dsp:txXfrm>
        <a:off x="4701604" y="4978438"/>
        <a:ext cx="1315081" cy="823613"/>
      </dsp:txXfrm>
    </dsp:sp>
    <dsp:sp modelId="{A057006E-111B-475F-84A2-3AD29447EDDE}">
      <dsp:nvSpPr>
        <dsp:cNvPr id="0" name=""/>
        <dsp:cNvSpPr/>
      </dsp:nvSpPr>
      <dsp:spPr>
        <a:xfrm>
          <a:off x="1624611" y="439194"/>
          <a:ext cx="5208976" cy="5208976"/>
        </a:xfrm>
        <a:custGeom>
          <a:avLst/>
          <a:gdLst/>
          <a:ahLst/>
          <a:cxnLst/>
          <a:rect l="0" t="0" r="0" b="0"/>
          <a:pathLst>
            <a:path>
              <a:moveTo>
                <a:pt x="2862781" y="5196137"/>
              </a:moveTo>
              <a:arcTo wR="2604488" hR="2604488" stAng="5058509" swAng="68298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0ABE12F-F1E1-4AE2-B6E9-5284CCA4C2B7}">
      <dsp:nvSpPr>
        <dsp:cNvPr id="0" name=""/>
        <dsp:cNvSpPr/>
      </dsp:nvSpPr>
      <dsp:spPr>
        <a:xfrm>
          <a:off x="2396958" y="4933882"/>
          <a:ext cx="1404193" cy="91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OFP Determines Full Review</a:t>
          </a:r>
        </a:p>
      </dsp:txBody>
      <dsp:txXfrm>
        <a:off x="2441514" y="4978438"/>
        <a:ext cx="1315081" cy="823613"/>
      </dsp:txXfrm>
    </dsp:sp>
    <dsp:sp modelId="{7BC910B9-74C7-4BE6-AB9D-165EF52568B9}">
      <dsp:nvSpPr>
        <dsp:cNvPr id="0" name=""/>
        <dsp:cNvSpPr/>
      </dsp:nvSpPr>
      <dsp:spPr>
        <a:xfrm>
          <a:off x="1624611" y="439194"/>
          <a:ext cx="5208976" cy="5208976"/>
        </a:xfrm>
        <a:custGeom>
          <a:avLst/>
          <a:gdLst/>
          <a:ahLst/>
          <a:cxnLst/>
          <a:rect l="0" t="0" r="0" b="0"/>
          <a:pathLst>
            <a:path>
              <a:moveTo>
                <a:pt x="667257" y="4345320"/>
              </a:moveTo>
              <a:arcTo wR="2604488" hR="2604488" stAng="8283392" swAng="83512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40A24E0-F038-4F44-98D2-F0E220D8BFA3}">
      <dsp:nvSpPr>
        <dsp:cNvPr id="0" name=""/>
        <dsp:cNvSpPr/>
      </dsp:nvSpPr>
      <dsp:spPr>
        <a:xfrm>
          <a:off x="987814" y="3166872"/>
          <a:ext cx="1404193" cy="91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OFP Issues Project Number</a:t>
          </a:r>
        </a:p>
      </dsp:txBody>
      <dsp:txXfrm>
        <a:off x="1032370" y="3211428"/>
        <a:ext cx="1315081" cy="823613"/>
      </dsp:txXfrm>
    </dsp:sp>
    <dsp:sp modelId="{68A7AB9E-BEE1-4FA9-B6C3-91C3C5F75C93}">
      <dsp:nvSpPr>
        <dsp:cNvPr id="0" name=""/>
        <dsp:cNvSpPr/>
      </dsp:nvSpPr>
      <dsp:spPr>
        <a:xfrm>
          <a:off x="1620039" y="365048"/>
          <a:ext cx="5208976" cy="5208976"/>
        </a:xfrm>
        <a:custGeom>
          <a:avLst/>
          <a:gdLst/>
          <a:ahLst/>
          <a:cxnLst/>
          <a:rect l="0" t="0" r="0" b="0"/>
          <a:pathLst>
            <a:path>
              <a:moveTo>
                <a:pt x="353" y="2561588"/>
              </a:moveTo>
              <a:arcTo wR="2604488" hR="2604488" stAng="10856627" swAng="96647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3427A57-6029-4F77-99A8-783784648FD2}">
      <dsp:nvSpPr>
        <dsp:cNvPr id="0" name=""/>
        <dsp:cNvSpPr/>
      </dsp:nvSpPr>
      <dsp:spPr>
        <a:xfrm>
          <a:off x="1371602" y="1066806"/>
          <a:ext cx="1404193" cy="91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District Submits SSIP</a:t>
          </a:r>
          <a:endParaRPr lang="en-US" sz="3800" kern="1200" dirty="0"/>
        </a:p>
      </dsp:txBody>
      <dsp:txXfrm>
        <a:off x="1416158" y="1111362"/>
        <a:ext cx="1315081" cy="823613"/>
      </dsp:txXfrm>
    </dsp:sp>
    <dsp:sp modelId="{94494A81-FDE6-452D-8893-468F0D1496AC}">
      <dsp:nvSpPr>
        <dsp:cNvPr id="0" name=""/>
        <dsp:cNvSpPr/>
      </dsp:nvSpPr>
      <dsp:spPr>
        <a:xfrm>
          <a:off x="1533804" y="472939"/>
          <a:ext cx="5208976" cy="5208976"/>
        </a:xfrm>
        <a:custGeom>
          <a:avLst/>
          <a:gdLst/>
          <a:ahLst/>
          <a:cxnLst/>
          <a:rect l="0" t="0" r="0" b="0"/>
          <a:pathLst>
            <a:path>
              <a:moveTo>
                <a:pt x="1093574" y="483050"/>
              </a:moveTo>
              <a:arcTo wR="2604488" hR="2604488" stAng="14072464" swAng="72779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91F9BF-DA86-4D96-9792-8CA5631EEA40}" type="datetimeFigureOut">
              <a:rPr lang="en-US" smtClean="0"/>
              <a:t>6/9/2022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FB26D4-0319-435A-84E7-95891C63E1FB}" type="slidenum">
              <a:rPr lang="en-US" smtClean="0"/>
              <a:t>‹#›</a:t>
            </a:fld>
            <a:endParaRPr lang="en-US"/>
          </a:p>
        </p:txBody>
      </p:sp>
    </p:spTree>
    <p:extLst>
      <p:ext uri="{BB962C8B-B14F-4D97-AF65-F5344CB8AC3E}">
        <p14:creationId xmlns:p14="http://schemas.microsoft.com/office/powerpoint/2010/main" val="108943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63FBA5-09CC-419B-BB7D-3C93B2B9149B}" type="slidenum">
              <a:rPr lang="en-US" smtClean="0"/>
              <a:t>7</a:t>
            </a:fld>
            <a:endParaRPr lang="en-US"/>
          </a:p>
        </p:txBody>
      </p:sp>
    </p:spTree>
    <p:extLst>
      <p:ext uri="{BB962C8B-B14F-4D97-AF65-F5344CB8AC3E}">
        <p14:creationId xmlns:p14="http://schemas.microsoft.com/office/powerpoint/2010/main" val="452143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1575" y="63500"/>
            <a:ext cx="11814175" cy="8861425"/>
          </a:xfrm>
          <a:ln>
            <a:noFill/>
          </a:ln>
        </p:spPr>
      </p:sp>
    </p:spTree>
    <p:extLst>
      <p:ext uri="{BB962C8B-B14F-4D97-AF65-F5344CB8AC3E}">
        <p14:creationId xmlns:p14="http://schemas.microsoft.com/office/powerpoint/2010/main" val="3079087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0563" y="217488"/>
            <a:ext cx="10798176" cy="8099425"/>
          </a:xfrm>
          <a:ln>
            <a:noFill/>
          </a:ln>
        </p:spPr>
      </p:sp>
      <p:sp>
        <p:nvSpPr>
          <p:cNvPr id="5" name="Notes Placeholder 2"/>
          <p:cNvSpPr>
            <a:spLocks noGrp="1"/>
          </p:cNvSpPr>
          <p:nvPr>
            <p:ph type="body" idx="3"/>
          </p:nvPr>
        </p:nvSpPr>
        <p:spPr>
          <a:xfrm>
            <a:off x="674557" y="8318192"/>
            <a:ext cx="5486400" cy="276999"/>
          </a:xfrm>
        </p:spPr>
        <p:txBody>
          <a:bodyPr>
            <a:spAutoFit/>
          </a:bodyPr>
          <a:lstStyle/>
          <a:p>
            <a:pPr algn="ctr"/>
            <a:r>
              <a:rPr lang="en-US" dirty="0"/>
              <a:t>Click On Smart Schools Bond Act “View Surveys” Button.</a:t>
            </a:r>
          </a:p>
        </p:txBody>
      </p:sp>
    </p:spTree>
    <p:extLst>
      <p:ext uri="{BB962C8B-B14F-4D97-AF65-F5344CB8AC3E}">
        <p14:creationId xmlns:p14="http://schemas.microsoft.com/office/powerpoint/2010/main" val="2785994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217488"/>
            <a:ext cx="10933113" cy="8201025"/>
          </a:xfrm>
          <a:ln>
            <a:noFill/>
          </a:ln>
        </p:spPr>
      </p:sp>
      <p:sp>
        <p:nvSpPr>
          <p:cNvPr id="5" name="Notes Placeholder 2"/>
          <p:cNvSpPr>
            <a:spLocks noGrp="1"/>
          </p:cNvSpPr>
          <p:nvPr>
            <p:ph type="body" idx="3"/>
          </p:nvPr>
        </p:nvSpPr>
        <p:spPr>
          <a:xfrm>
            <a:off x="674557" y="8318192"/>
            <a:ext cx="5486400" cy="461665"/>
          </a:xfrm>
        </p:spPr>
        <p:txBody>
          <a:bodyPr>
            <a:spAutoFit/>
          </a:bodyPr>
          <a:lstStyle/>
          <a:p>
            <a:pPr algn="ctr"/>
            <a:r>
              <a:rPr lang="en-US" dirty="0"/>
              <a:t>After Reading The Welcome Message, Please Click On The “View” Button To Start The SSIP Application.</a:t>
            </a:r>
          </a:p>
        </p:txBody>
      </p:sp>
    </p:spTree>
    <p:extLst>
      <p:ext uri="{BB962C8B-B14F-4D97-AF65-F5344CB8AC3E}">
        <p14:creationId xmlns:p14="http://schemas.microsoft.com/office/powerpoint/2010/main" val="1265509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217488"/>
            <a:ext cx="10933113" cy="8201025"/>
          </a:xfrm>
          <a:ln>
            <a:noFill/>
          </a:ln>
        </p:spPr>
      </p:sp>
      <p:sp>
        <p:nvSpPr>
          <p:cNvPr id="5" name="Notes Placeholder 2"/>
          <p:cNvSpPr>
            <a:spLocks noGrp="1"/>
          </p:cNvSpPr>
          <p:nvPr>
            <p:ph type="body" idx="3"/>
          </p:nvPr>
        </p:nvSpPr>
        <p:spPr>
          <a:xfrm>
            <a:off x="674557" y="8318192"/>
            <a:ext cx="5486400" cy="461665"/>
          </a:xfrm>
        </p:spPr>
        <p:txBody>
          <a:bodyPr>
            <a:spAutoFit/>
          </a:bodyPr>
          <a:lstStyle/>
          <a:p>
            <a:pPr algn="ctr"/>
            <a:r>
              <a:rPr lang="en-US" dirty="0"/>
              <a:t>After Reading The Welcome Message, Please Click On The “View” Button To Start The SSIP Application.</a:t>
            </a:r>
          </a:p>
        </p:txBody>
      </p:sp>
    </p:spTree>
    <p:extLst>
      <p:ext uri="{BB962C8B-B14F-4D97-AF65-F5344CB8AC3E}">
        <p14:creationId xmlns:p14="http://schemas.microsoft.com/office/powerpoint/2010/main" val="1265509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217488"/>
            <a:ext cx="10933113" cy="8201025"/>
          </a:xfrm>
          <a:ln>
            <a:noFill/>
          </a:ln>
        </p:spPr>
      </p:sp>
      <p:sp>
        <p:nvSpPr>
          <p:cNvPr id="5" name="Notes Placeholder 2"/>
          <p:cNvSpPr>
            <a:spLocks noGrp="1"/>
          </p:cNvSpPr>
          <p:nvPr>
            <p:ph type="body" idx="3"/>
          </p:nvPr>
        </p:nvSpPr>
        <p:spPr>
          <a:xfrm>
            <a:off x="674557" y="8318192"/>
            <a:ext cx="5486400" cy="461665"/>
          </a:xfrm>
        </p:spPr>
        <p:txBody>
          <a:bodyPr>
            <a:spAutoFit/>
          </a:bodyPr>
          <a:lstStyle/>
          <a:p>
            <a:pPr algn="ctr"/>
            <a:r>
              <a:rPr lang="en-US" dirty="0"/>
              <a:t>After Reading The Welcome Message, Please Click On The “View” Button To Start The SSIP Application.</a:t>
            </a:r>
          </a:p>
        </p:txBody>
      </p:sp>
    </p:spTree>
    <p:extLst>
      <p:ext uri="{BB962C8B-B14F-4D97-AF65-F5344CB8AC3E}">
        <p14:creationId xmlns:p14="http://schemas.microsoft.com/office/powerpoint/2010/main" val="1265509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217488"/>
            <a:ext cx="10933113" cy="8201025"/>
          </a:xfrm>
          <a:ln>
            <a:noFill/>
          </a:ln>
        </p:spPr>
      </p:sp>
      <p:sp>
        <p:nvSpPr>
          <p:cNvPr id="5" name="Notes Placeholder 2"/>
          <p:cNvSpPr>
            <a:spLocks noGrp="1"/>
          </p:cNvSpPr>
          <p:nvPr>
            <p:ph type="body" idx="3"/>
          </p:nvPr>
        </p:nvSpPr>
        <p:spPr>
          <a:xfrm>
            <a:off x="674557" y="8318192"/>
            <a:ext cx="5486400" cy="461665"/>
          </a:xfrm>
        </p:spPr>
        <p:txBody>
          <a:bodyPr>
            <a:spAutoFit/>
          </a:bodyPr>
          <a:lstStyle/>
          <a:p>
            <a:pPr algn="ctr"/>
            <a:r>
              <a:rPr lang="en-US" dirty="0"/>
              <a:t>After Reading The Welcome Message, Please Click On The “View” Button To Start The SSIP Application.</a:t>
            </a:r>
          </a:p>
        </p:txBody>
      </p:sp>
    </p:spTree>
    <p:extLst>
      <p:ext uri="{BB962C8B-B14F-4D97-AF65-F5344CB8AC3E}">
        <p14:creationId xmlns:p14="http://schemas.microsoft.com/office/powerpoint/2010/main" val="1265509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217488"/>
            <a:ext cx="10933113" cy="8201025"/>
          </a:xfrm>
          <a:ln>
            <a:noFill/>
          </a:ln>
        </p:spPr>
      </p:sp>
      <p:sp>
        <p:nvSpPr>
          <p:cNvPr id="5" name="Notes Placeholder 2"/>
          <p:cNvSpPr>
            <a:spLocks noGrp="1"/>
          </p:cNvSpPr>
          <p:nvPr>
            <p:ph type="body" idx="3"/>
          </p:nvPr>
        </p:nvSpPr>
        <p:spPr>
          <a:xfrm>
            <a:off x="674557" y="8318192"/>
            <a:ext cx="5486400" cy="461665"/>
          </a:xfrm>
        </p:spPr>
        <p:txBody>
          <a:bodyPr>
            <a:spAutoFit/>
          </a:bodyPr>
          <a:lstStyle/>
          <a:p>
            <a:pPr algn="ctr"/>
            <a:r>
              <a:rPr lang="en-US" dirty="0"/>
              <a:t>After Reading The Welcome Message, Please Click On The “View” Button To Start The SSIP Application.</a:t>
            </a:r>
          </a:p>
        </p:txBody>
      </p:sp>
    </p:spTree>
    <p:extLst>
      <p:ext uri="{BB962C8B-B14F-4D97-AF65-F5344CB8AC3E}">
        <p14:creationId xmlns:p14="http://schemas.microsoft.com/office/powerpoint/2010/main" val="1265509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30952-574E-488B-AF48-C2B49066D6EE}" type="datetime1">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BEFB7-C9DB-4962-92F2-16C31DFAB5FA}" type="slidenum">
              <a:rPr lang="en-US" smtClean="0"/>
              <a:t>‹#›</a:t>
            </a:fld>
            <a:endParaRPr lang="en-US"/>
          </a:p>
        </p:txBody>
      </p:sp>
    </p:spTree>
    <p:extLst>
      <p:ext uri="{BB962C8B-B14F-4D97-AF65-F5344CB8AC3E}">
        <p14:creationId xmlns:p14="http://schemas.microsoft.com/office/powerpoint/2010/main" val="2734415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DD902E-CA97-45F6-B9AD-3D41912A5D8E}" type="datetime1">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BEFB7-C9DB-4962-92F2-16C31DFAB5FA}" type="slidenum">
              <a:rPr lang="en-US" smtClean="0"/>
              <a:t>‹#›</a:t>
            </a:fld>
            <a:endParaRPr lang="en-US"/>
          </a:p>
        </p:txBody>
      </p:sp>
    </p:spTree>
    <p:extLst>
      <p:ext uri="{BB962C8B-B14F-4D97-AF65-F5344CB8AC3E}">
        <p14:creationId xmlns:p14="http://schemas.microsoft.com/office/powerpoint/2010/main" val="204834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F480DB-C10E-49EC-AF3B-A1131AE4DABA}" type="datetime1">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BEFB7-C9DB-4962-92F2-16C31DFAB5FA}" type="slidenum">
              <a:rPr lang="en-US" smtClean="0"/>
              <a:t>‹#›</a:t>
            </a:fld>
            <a:endParaRPr lang="en-US"/>
          </a:p>
        </p:txBody>
      </p:sp>
    </p:spTree>
    <p:extLst>
      <p:ext uri="{BB962C8B-B14F-4D97-AF65-F5344CB8AC3E}">
        <p14:creationId xmlns:p14="http://schemas.microsoft.com/office/powerpoint/2010/main" val="67327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0D1CB1-9A45-4887-A4E3-D9A7C9B82C86}" type="datetime1">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BEFB7-C9DB-4962-92F2-16C31DFAB5FA}" type="slidenum">
              <a:rPr lang="en-US" smtClean="0"/>
              <a:t>‹#›</a:t>
            </a:fld>
            <a:endParaRPr lang="en-US"/>
          </a:p>
        </p:txBody>
      </p:sp>
    </p:spTree>
    <p:extLst>
      <p:ext uri="{BB962C8B-B14F-4D97-AF65-F5344CB8AC3E}">
        <p14:creationId xmlns:p14="http://schemas.microsoft.com/office/powerpoint/2010/main" val="81070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B0DEA-FF55-4694-AC9E-A5C11F25C967}" type="datetime1">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BEFB7-C9DB-4962-92F2-16C31DFAB5FA}" type="slidenum">
              <a:rPr lang="en-US" smtClean="0"/>
              <a:t>‹#›</a:t>
            </a:fld>
            <a:endParaRPr lang="en-US"/>
          </a:p>
        </p:txBody>
      </p:sp>
    </p:spTree>
    <p:extLst>
      <p:ext uri="{BB962C8B-B14F-4D97-AF65-F5344CB8AC3E}">
        <p14:creationId xmlns:p14="http://schemas.microsoft.com/office/powerpoint/2010/main" val="356071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CBB4F4-1EA2-4A2E-93C9-5F658F82D1EB}" type="datetime1">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BEFB7-C9DB-4962-92F2-16C31DFAB5FA}" type="slidenum">
              <a:rPr lang="en-US" smtClean="0"/>
              <a:t>‹#›</a:t>
            </a:fld>
            <a:endParaRPr lang="en-US"/>
          </a:p>
        </p:txBody>
      </p:sp>
    </p:spTree>
    <p:extLst>
      <p:ext uri="{BB962C8B-B14F-4D97-AF65-F5344CB8AC3E}">
        <p14:creationId xmlns:p14="http://schemas.microsoft.com/office/powerpoint/2010/main" val="3046028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DE9FBB-DEEC-440E-BB19-42F935A370C7}" type="datetime1">
              <a:rPr lang="en-US" smtClean="0"/>
              <a:t>6/9/2022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2BEFB7-C9DB-4962-92F2-16C31DFAB5FA}" type="slidenum">
              <a:rPr lang="en-US" smtClean="0"/>
              <a:t>‹#›</a:t>
            </a:fld>
            <a:endParaRPr lang="en-US"/>
          </a:p>
        </p:txBody>
      </p:sp>
    </p:spTree>
    <p:extLst>
      <p:ext uri="{BB962C8B-B14F-4D97-AF65-F5344CB8AC3E}">
        <p14:creationId xmlns:p14="http://schemas.microsoft.com/office/powerpoint/2010/main" val="310234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CC1ADB-5E7D-4E76-8E7A-21FBB660F978}" type="datetime1">
              <a:rPr lang="en-US" smtClean="0"/>
              <a:t>6/9/2022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2BEFB7-C9DB-4962-92F2-16C31DFAB5FA}" type="slidenum">
              <a:rPr lang="en-US" smtClean="0"/>
              <a:t>‹#›</a:t>
            </a:fld>
            <a:endParaRPr lang="en-US"/>
          </a:p>
        </p:txBody>
      </p:sp>
    </p:spTree>
    <p:extLst>
      <p:ext uri="{BB962C8B-B14F-4D97-AF65-F5344CB8AC3E}">
        <p14:creationId xmlns:p14="http://schemas.microsoft.com/office/powerpoint/2010/main" val="119258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9CD32-7838-4FF2-A05A-CA5A98D739A9}" type="datetime1">
              <a:rPr lang="en-US" smtClean="0"/>
              <a:t>6/9/2022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2BEFB7-C9DB-4962-92F2-16C31DFAB5FA}" type="slidenum">
              <a:rPr lang="en-US" smtClean="0"/>
              <a:t>‹#›</a:t>
            </a:fld>
            <a:endParaRPr lang="en-US"/>
          </a:p>
        </p:txBody>
      </p:sp>
    </p:spTree>
    <p:extLst>
      <p:ext uri="{BB962C8B-B14F-4D97-AF65-F5344CB8AC3E}">
        <p14:creationId xmlns:p14="http://schemas.microsoft.com/office/powerpoint/2010/main" val="121116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9E6AA0-6CE4-4F64-9956-54B597358E80}" type="datetime1">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BEFB7-C9DB-4962-92F2-16C31DFAB5FA}" type="slidenum">
              <a:rPr lang="en-US" smtClean="0"/>
              <a:t>‹#›</a:t>
            </a:fld>
            <a:endParaRPr lang="en-US"/>
          </a:p>
        </p:txBody>
      </p:sp>
    </p:spTree>
    <p:extLst>
      <p:ext uri="{BB962C8B-B14F-4D97-AF65-F5344CB8AC3E}">
        <p14:creationId xmlns:p14="http://schemas.microsoft.com/office/powerpoint/2010/main" val="738902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6D7412-DE3D-4D7B-86CD-9C77CFC252EF}" type="datetime1">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BEFB7-C9DB-4962-92F2-16C31DFAB5FA}" type="slidenum">
              <a:rPr lang="en-US" smtClean="0"/>
              <a:t>‹#›</a:t>
            </a:fld>
            <a:endParaRPr lang="en-US"/>
          </a:p>
        </p:txBody>
      </p:sp>
    </p:spTree>
    <p:extLst>
      <p:ext uri="{BB962C8B-B14F-4D97-AF65-F5344CB8AC3E}">
        <p14:creationId xmlns:p14="http://schemas.microsoft.com/office/powerpoint/2010/main" val="408112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83D75E-8708-41F9-B219-879CC21C572B}" type="datetime1">
              <a:rPr lang="en-US" smtClean="0"/>
              <a:t>6/9/2022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BEFB7-C9DB-4962-92F2-16C31DFAB5FA}" type="slidenum">
              <a:rPr lang="en-US" smtClean="0"/>
              <a:t>‹#›</a:t>
            </a:fld>
            <a:endParaRPr lang="en-US"/>
          </a:p>
        </p:txBody>
      </p:sp>
    </p:spTree>
    <p:extLst>
      <p:ext uri="{BB962C8B-B14F-4D97-AF65-F5344CB8AC3E}">
        <p14:creationId xmlns:p14="http://schemas.microsoft.com/office/powerpoint/2010/main" val="2582255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p12.nysed.gov/facplan/SmartSchoolsBondAct.html" TargetMode="External"/><Relationship Id="rId2" Type="http://schemas.openxmlformats.org/officeDocument/2006/relationships/hyperlink" Target="http://p1232.nysed.gov/mgtserv/smart_schools/" TargetMode="External"/><Relationship Id="rId1" Type="http://schemas.openxmlformats.org/officeDocument/2006/relationships/slideLayout" Target="../slideLayouts/slideLayout2.xml"/><Relationship Id="rId4" Type="http://schemas.openxmlformats.org/officeDocument/2006/relationships/hyperlink" Target="http://www.p12.nysed.gov/facplan/documents/ProcessforSSBAReview.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Autofit/>
          </a:bodyPr>
          <a:lstStyle/>
          <a:p>
            <a:pPr>
              <a:lnSpc>
                <a:spcPct val="150000"/>
              </a:lnSpc>
            </a:pPr>
            <a:r>
              <a:rPr lang="en-US" sz="2800" b="1" dirty="0"/>
              <a:t>Smart Schools Bond Act Investment Plan</a:t>
            </a:r>
            <a:br>
              <a:rPr lang="en-US" sz="2800" b="1" dirty="0"/>
            </a:br>
            <a:r>
              <a:rPr lang="en-US" sz="2800" b="1" dirty="0"/>
              <a:t>Submission Information and Review Process</a:t>
            </a:r>
          </a:p>
        </p:txBody>
      </p:sp>
      <p:sp>
        <p:nvSpPr>
          <p:cNvPr id="3" name="Subtitle 2"/>
          <p:cNvSpPr>
            <a:spLocks noGrp="1"/>
          </p:cNvSpPr>
          <p:nvPr>
            <p:ph type="subTitle" idx="1"/>
          </p:nvPr>
        </p:nvSpPr>
        <p:spPr>
          <a:xfrm>
            <a:off x="1371600" y="3810000"/>
            <a:ext cx="6400800" cy="1752600"/>
          </a:xfrm>
        </p:spPr>
        <p:txBody>
          <a:bodyPr>
            <a:normAutofit/>
          </a:bodyPr>
          <a:lstStyle/>
          <a:p>
            <a:r>
              <a:rPr lang="en-US" sz="2800" b="1" dirty="0">
                <a:solidFill>
                  <a:schemeClr val="tx1"/>
                </a:solidFill>
              </a:rPr>
              <a:t>Presentation to Regional Partners</a:t>
            </a:r>
          </a:p>
          <a:p>
            <a:r>
              <a:rPr lang="en-US" sz="2800" b="1" dirty="0">
                <a:solidFill>
                  <a:schemeClr val="tx1"/>
                </a:solidFill>
              </a:rPr>
              <a:t>Hosted By: Capital Region BOCES</a:t>
            </a:r>
          </a:p>
          <a:p>
            <a:r>
              <a:rPr lang="en-US" sz="2800" b="1" dirty="0">
                <a:solidFill>
                  <a:schemeClr val="tx1"/>
                </a:solidFill>
              </a:rPr>
              <a:t>October 27, 2015</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6" name="Slide Number Placeholder 5"/>
          <p:cNvSpPr>
            <a:spLocks noGrp="1"/>
          </p:cNvSpPr>
          <p:nvPr>
            <p:ph type="sldNum" sz="quarter" idx="12"/>
          </p:nvPr>
        </p:nvSpPr>
        <p:spPr/>
        <p:txBody>
          <a:bodyPr/>
          <a:lstStyle/>
          <a:p>
            <a:fld id="{D22BEFB7-C9DB-4962-92F2-16C31DFAB5FA}" type="slidenum">
              <a:rPr lang="en-US" smtClean="0"/>
              <a:t>1</a:t>
            </a:fld>
            <a:endParaRPr lang="en-US"/>
          </a:p>
        </p:txBody>
      </p:sp>
    </p:spTree>
    <p:extLst>
      <p:ext uri="{BB962C8B-B14F-4D97-AF65-F5344CB8AC3E}">
        <p14:creationId xmlns:p14="http://schemas.microsoft.com/office/powerpoint/2010/main" val="48452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461665"/>
          </a:xfrm>
        </p:spPr>
        <p:txBody>
          <a:bodyPr>
            <a:spAutoFit/>
          </a:bodyPr>
          <a:lstStyle/>
          <a:p>
            <a:r>
              <a:rPr lang="en-US" sz="2400" b="1" dirty="0"/>
              <a:t>Scope Details to determine if the Project can be Streamlined</a:t>
            </a:r>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810" t="3474" r="3048" b="3798"/>
          <a:stretch/>
        </p:blipFill>
        <p:spPr bwMode="auto">
          <a:xfrm>
            <a:off x="1306286" y="609600"/>
            <a:ext cx="6792685"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D22BEFB7-C9DB-4962-92F2-16C31DFAB5FA}" type="slidenum">
              <a:rPr lang="en-US" smtClean="0"/>
              <a:t>10</a:t>
            </a:fld>
            <a:endParaRPr lang="en-US"/>
          </a:p>
        </p:txBody>
      </p:sp>
    </p:spTree>
    <p:extLst>
      <p:ext uri="{BB962C8B-B14F-4D97-AF65-F5344CB8AC3E}">
        <p14:creationId xmlns:p14="http://schemas.microsoft.com/office/powerpoint/2010/main" val="1179156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947" t="6866" r="3197" b="42159"/>
          <a:stretch/>
        </p:blipFill>
        <p:spPr bwMode="auto">
          <a:xfrm>
            <a:off x="304800" y="685800"/>
            <a:ext cx="86106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16000" y="228600"/>
            <a:ext cx="7315200" cy="461665"/>
          </a:xfrm>
          <a:prstGeom prst="rect">
            <a:avLst/>
          </a:prstGeom>
          <a:noFill/>
        </p:spPr>
        <p:txBody>
          <a:bodyPr wrap="square" rtlCol="0">
            <a:spAutoFit/>
          </a:bodyPr>
          <a:lstStyle/>
          <a:p>
            <a:pPr algn="ctr"/>
            <a:r>
              <a:rPr lang="en-US" sz="2400" b="1" dirty="0"/>
              <a:t>Office of Facilities Planning Review Process</a:t>
            </a:r>
          </a:p>
        </p:txBody>
      </p:sp>
      <p:sp>
        <p:nvSpPr>
          <p:cNvPr id="4" name="Slide Number Placeholder 3"/>
          <p:cNvSpPr>
            <a:spLocks noGrp="1"/>
          </p:cNvSpPr>
          <p:nvPr>
            <p:ph type="sldNum" sz="quarter" idx="12"/>
          </p:nvPr>
        </p:nvSpPr>
        <p:spPr/>
        <p:txBody>
          <a:bodyPr/>
          <a:lstStyle/>
          <a:p>
            <a:fld id="{D22BEFB7-C9DB-4962-92F2-16C31DFAB5FA}" type="slidenum">
              <a:rPr lang="en-US" smtClean="0"/>
              <a:t>11</a:t>
            </a:fld>
            <a:endParaRPr lang="en-US"/>
          </a:p>
        </p:txBody>
      </p:sp>
    </p:spTree>
    <p:extLst>
      <p:ext uri="{BB962C8B-B14F-4D97-AF65-F5344CB8AC3E}">
        <p14:creationId xmlns:p14="http://schemas.microsoft.com/office/powerpoint/2010/main" val="2931663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rrowheads="1"/>
          </p:cNvPicPr>
          <p:nvPr/>
        </p:nvPicPr>
        <p:blipFill rotWithShape="1">
          <a:blip r:embed="rId2">
            <a:extLst>
              <a:ext uri="{28A0092B-C50C-407E-A947-70E740481C1C}">
                <a14:useLocalDpi xmlns:a14="http://schemas.microsoft.com/office/drawing/2010/main" val="0"/>
              </a:ext>
            </a:extLst>
          </a:blip>
          <a:srcRect l="2658" t="57892" r="3374" b="2853"/>
          <a:stretch/>
        </p:blipFill>
        <p:spPr bwMode="auto">
          <a:xfrm>
            <a:off x="228600" y="690265"/>
            <a:ext cx="8763000" cy="6091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D22BEFB7-C9DB-4962-92F2-16C31DFAB5FA}" type="slidenum">
              <a:rPr lang="en-US" smtClean="0"/>
              <a:t>12</a:t>
            </a:fld>
            <a:endParaRPr lang="en-US"/>
          </a:p>
        </p:txBody>
      </p:sp>
      <p:sp>
        <p:nvSpPr>
          <p:cNvPr id="5" name="TextBox 4"/>
          <p:cNvSpPr txBox="1"/>
          <p:nvPr/>
        </p:nvSpPr>
        <p:spPr>
          <a:xfrm>
            <a:off x="1016000" y="228600"/>
            <a:ext cx="7315200" cy="461665"/>
          </a:xfrm>
          <a:prstGeom prst="rect">
            <a:avLst/>
          </a:prstGeom>
          <a:noFill/>
        </p:spPr>
        <p:txBody>
          <a:bodyPr wrap="square" rtlCol="0">
            <a:spAutoFit/>
          </a:bodyPr>
          <a:lstStyle/>
          <a:p>
            <a:pPr algn="ctr"/>
            <a:r>
              <a:rPr lang="en-US" sz="2400" b="1" dirty="0"/>
              <a:t>Office of Facilities Planning Review Process</a:t>
            </a:r>
          </a:p>
        </p:txBody>
      </p:sp>
    </p:spTree>
    <p:extLst>
      <p:ext uri="{BB962C8B-B14F-4D97-AF65-F5344CB8AC3E}">
        <p14:creationId xmlns:p14="http://schemas.microsoft.com/office/powerpoint/2010/main" val="286355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084"/>
            <a:ext cx="8229600" cy="954107"/>
          </a:xfrm>
        </p:spPr>
        <p:txBody>
          <a:bodyPr>
            <a:spAutoFit/>
          </a:bodyPr>
          <a:lstStyle/>
          <a:p>
            <a:r>
              <a:rPr lang="en-US" sz="2800" b="1" dirty="0"/>
              <a:t>Office of Facilities Planning</a:t>
            </a:r>
            <a:br>
              <a:rPr lang="en-US" sz="2800" b="1" dirty="0"/>
            </a:br>
            <a:r>
              <a:rPr lang="en-US" sz="2800" b="1" dirty="0"/>
              <a:t>Links and Contacts</a:t>
            </a:r>
          </a:p>
        </p:txBody>
      </p:sp>
      <p:sp>
        <p:nvSpPr>
          <p:cNvPr id="3" name="Content Placeholder 2"/>
          <p:cNvSpPr>
            <a:spLocks noGrp="1"/>
          </p:cNvSpPr>
          <p:nvPr>
            <p:ph idx="1"/>
          </p:nvPr>
        </p:nvSpPr>
        <p:spPr>
          <a:xfrm>
            <a:off x="304800" y="1447800"/>
            <a:ext cx="8686800" cy="5029200"/>
          </a:xfrm>
        </p:spPr>
        <p:txBody>
          <a:bodyPr>
            <a:noAutofit/>
          </a:bodyPr>
          <a:lstStyle/>
          <a:p>
            <a:pPr marL="0">
              <a:lnSpc>
                <a:spcPct val="150000"/>
              </a:lnSpc>
              <a:spcBef>
                <a:spcPts val="0"/>
              </a:spcBef>
            </a:pPr>
            <a:r>
              <a:rPr lang="en-US" sz="2400" dirty="0"/>
              <a:t>Guidance:</a:t>
            </a:r>
          </a:p>
          <a:p>
            <a:pPr marL="0" lvl="1" indent="0">
              <a:spcBef>
                <a:spcPts val="1200"/>
              </a:spcBef>
              <a:buNone/>
            </a:pPr>
            <a:r>
              <a:rPr lang="en-US" sz="2400" u="sng" dirty="0">
                <a:hlinkClick r:id="rId2"/>
              </a:rPr>
              <a:t>http://p1232.nysed.gov/mgtserv/smart_schools/</a:t>
            </a:r>
            <a:endParaRPr lang="en-US" sz="2400" u="sng" dirty="0"/>
          </a:p>
          <a:p>
            <a:pPr marL="0" lvl="1" indent="0">
              <a:spcBef>
                <a:spcPts val="0"/>
              </a:spcBef>
              <a:buNone/>
            </a:pPr>
            <a:endParaRPr lang="en-US" sz="2400" u="sng" dirty="0"/>
          </a:p>
          <a:p>
            <a:pPr marL="0">
              <a:lnSpc>
                <a:spcPct val="150000"/>
              </a:lnSpc>
              <a:spcBef>
                <a:spcPts val="0"/>
              </a:spcBef>
            </a:pPr>
            <a:r>
              <a:rPr lang="en-US" sz="2400" dirty="0"/>
              <a:t>Letter of Intent and Scope Detail:</a:t>
            </a:r>
          </a:p>
          <a:p>
            <a:pPr marL="0" lvl="1" indent="0">
              <a:spcBef>
                <a:spcPts val="1200"/>
              </a:spcBef>
              <a:buNone/>
            </a:pPr>
            <a:r>
              <a:rPr lang="en-US" sz="2400" dirty="0">
                <a:hlinkClick r:id="rId3"/>
              </a:rPr>
              <a:t>http://www.p12.nysed.gov/facplan/SmartSchoolsBondAct.html</a:t>
            </a:r>
            <a:endParaRPr lang="en-US" sz="2400" dirty="0"/>
          </a:p>
          <a:p>
            <a:pPr marL="0" lvl="1" indent="0">
              <a:spcBef>
                <a:spcPts val="0"/>
              </a:spcBef>
              <a:buNone/>
            </a:pPr>
            <a:endParaRPr lang="en-US" sz="2400" dirty="0"/>
          </a:p>
          <a:p>
            <a:pPr marL="0">
              <a:lnSpc>
                <a:spcPct val="150000"/>
              </a:lnSpc>
              <a:spcBef>
                <a:spcPts val="0"/>
              </a:spcBef>
            </a:pPr>
            <a:r>
              <a:rPr lang="en-US" sz="2400" dirty="0"/>
              <a:t>Review Process:</a:t>
            </a:r>
          </a:p>
          <a:p>
            <a:pPr marL="0" lvl="1" indent="0">
              <a:spcBef>
                <a:spcPts val="1200"/>
              </a:spcBef>
              <a:buNone/>
            </a:pPr>
            <a:r>
              <a:rPr lang="en-US" sz="2200" dirty="0">
                <a:hlinkClick r:id="rId4"/>
              </a:rPr>
              <a:t>http://www.p12.nysed.gov/facplan/documents/ProcessforSSBAReview.pdf</a:t>
            </a:r>
            <a:endParaRPr lang="en-US" sz="2200" dirty="0"/>
          </a:p>
          <a:p>
            <a:pPr marL="0" lvl="1" indent="0">
              <a:spcBef>
                <a:spcPts val="0"/>
              </a:spcBef>
              <a:buNone/>
            </a:pPr>
            <a:endParaRPr lang="en-US" sz="2200" dirty="0"/>
          </a:p>
          <a:p>
            <a:pPr marL="0">
              <a:lnSpc>
                <a:spcPct val="150000"/>
              </a:lnSpc>
              <a:spcBef>
                <a:spcPts val="0"/>
              </a:spcBef>
            </a:pPr>
            <a:r>
              <a:rPr lang="en-US" sz="2400" dirty="0"/>
              <a:t>Contact: 518-474-3906</a:t>
            </a:r>
          </a:p>
        </p:txBody>
      </p:sp>
      <p:sp>
        <p:nvSpPr>
          <p:cNvPr id="4" name="Slide Number Placeholder 3"/>
          <p:cNvSpPr>
            <a:spLocks noGrp="1"/>
          </p:cNvSpPr>
          <p:nvPr>
            <p:ph type="sldNum" sz="quarter" idx="12"/>
          </p:nvPr>
        </p:nvSpPr>
        <p:spPr/>
        <p:txBody>
          <a:bodyPr/>
          <a:lstStyle/>
          <a:p>
            <a:fld id="{D22BEFB7-C9DB-4962-92F2-16C31DFAB5FA}" type="slidenum">
              <a:rPr lang="en-US" smtClean="0"/>
              <a:t>13</a:t>
            </a:fld>
            <a:endParaRPr lang="en-US"/>
          </a:p>
        </p:txBody>
      </p:sp>
    </p:spTree>
    <p:extLst>
      <p:ext uri="{BB962C8B-B14F-4D97-AF65-F5344CB8AC3E}">
        <p14:creationId xmlns:p14="http://schemas.microsoft.com/office/powerpoint/2010/main" val="1977807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57400"/>
            <a:ext cx="7772400" cy="1470025"/>
          </a:xfrm>
        </p:spPr>
        <p:txBody>
          <a:bodyPr>
            <a:noAutofit/>
          </a:bodyPr>
          <a:lstStyle/>
          <a:p>
            <a:r>
              <a:rPr lang="en-US" sz="2800" b="1" dirty="0"/>
              <a:t>Smart Schools Bond Act Investment Plan</a:t>
            </a:r>
            <a:br>
              <a:rPr lang="en-US" sz="2800" b="1" dirty="0"/>
            </a:br>
            <a:r>
              <a:rPr lang="en-US" sz="2800" b="1" dirty="0"/>
              <a:t>Online Investment Plan Process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6" name="Slide Number Placeholder 5"/>
          <p:cNvSpPr>
            <a:spLocks noGrp="1"/>
          </p:cNvSpPr>
          <p:nvPr>
            <p:ph type="sldNum" sz="quarter" idx="12"/>
          </p:nvPr>
        </p:nvSpPr>
        <p:spPr/>
        <p:txBody>
          <a:bodyPr/>
          <a:lstStyle/>
          <a:p>
            <a:fld id="{D22BEFB7-C9DB-4962-92F2-16C31DFAB5FA}" type="slidenum">
              <a:rPr lang="en-US" smtClean="0"/>
              <a:t>14</a:t>
            </a:fld>
            <a:endParaRPr lang="en-US"/>
          </a:p>
        </p:txBody>
      </p:sp>
    </p:spTree>
    <p:extLst>
      <p:ext uri="{BB962C8B-B14F-4D97-AF65-F5344CB8AC3E}">
        <p14:creationId xmlns:p14="http://schemas.microsoft.com/office/powerpoint/2010/main" val="2432834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007" t="9181" r="26588" b="21348"/>
          <a:stretch/>
        </p:blipFill>
        <p:spPr bwMode="auto">
          <a:xfrm>
            <a:off x="1368698" y="1066800"/>
            <a:ext cx="6406604" cy="53059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4D3DCD89-5E7E-44A4-B784-24C1D4DC5F8D}" type="slidenum">
              <a:rPr lang="en-US" smtClean="0">
                <a:solidFill>
                  <a:prstClr val="black">
                    <a:tint val="75000"/>
                  </a:prstClr>
                </a:solidFill>
              </a:rPr>
              <a:pPr/>
              <a:t>15</a:t>
            </a:fld>
            <a:endParaRPr lang="en-US" dirty="0">
              <a:solidFill>
                <a:prstClr val="black">
                  <a:tint val="75000"/>
                </a:prstClr>
              </a:solidFill>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52400"/>
            <a:ext cx="1619250" cy="3387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30017" y="457200"/>
            <a:ext cx="5883966" cy="523220"/>
          </a:xfrm>
          <a:prstGeom prst="rect">
            <a:avLst/>
          </a:prstGeom>
        </p:spPr>
        <p:txBody>
          <a:bodyPr wrap="square" anchor="ctr" anchorCtr="1">
            <a:spAutoFit/>
          </a:bodyPr>
          <a:lstStyle/>
          <a:p>
            <a:pPr algn="ctr"/>
            <a:r>
              <a:rPr lang="en-US" sz="1400" b="1" dirty="0">
                <a:solidFill>
                  <a:prstClr val="black"/>
                </a:solidFill>
              </a:rPr>
              <a:t>Smart Schools Bond Act</a:t>
            </a:r>
          </a:p>
          <a:p>
            <a:pPr algn="ctr"/>
            <a:r>
              <a:rPr lang="en-US" sz="1400" b="1" dirty="0">
                <a:solidFill>
                  <a:prstClr val="black"/>
                </a:solidFill>
              </a:rPr>
              <a:t>Reviewing the Smart Schools Investment Plan</a:t>
            </a:r>
            <a:endParaRPr lang="en-US" sz="1400" dirty="0">
              <a:solidFill>
                <a:prstClr val="black"/>
              </a:solidFill>
            </a:endParaRPr>
          </a:p>
        </p:txBody>
      </p:sp>
      <p:grpSp>
        <p:nvGrpSpPr>
          <p:cNvPr id="3" name="Group 2"/>
          <p:cNvGrpSpPr/>
          <p:nvPr/>
        </p:nvGrpSpPr>
        <p:grpSpPr>
          <a:xfrm>
            <a:off x="152399" y="241756"/>
            <a:ext cx="7077952" cy="3453408"/>
            <a:chOff x="520547" y="577804"/>
            <a:chExt cx="6905510" cy="3329617"/>
          </a:xfrm>
          <a:solidFill>
            <a:schemeClr val="tx2">
              <a:lumMod val="20000"/>
              <a:lumOff val="80000"/>
            </a:schemeClr>
          </a:solidFill>
        </p:grpSpPr>
        <p:cxnSp>
          <p:nvCxnSpPr>
            <p:cNvPr id="7" name="Straight Arrow Connector 6"/>
            <p:cNvCxnSpPr/>
            <p:nvPr/>
          </p:nvCxnSpPr>
          <p:spPr>
            <a:xfrm flipV="1">
              <a:off x="6637961" y="3396009"/>
              <a:ext cx="788096" cy="511412"/>
            </a:xfrm>
            <a:prstGeom prst="straightConnector1">
              <a:avLst/>
            </a:prstGeom>
            <a:grpFill/>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0547" y="577804"/>
              <a:ext cx="3345457" cy="415441"/>
            </a:xfrm>
            <a:prstGeom prst="rect">
              <a:avLst/>
            </a:prstGeom>
            <a:solidFill>
              <a:schemeClr val="tx2">
                <a:lumMod val="20000"/>
                <a:lumOff val="80000"/>
              </a:schemeClr>
            </a:solidFill>
            <a:ln>
              <a:solidFill>
                <a:schemeClr val="accent1"/>
              </a:solidFill>
            </a:ln>
          </p:spPr>
          <p:txBody>
            <a:bodyPr wrap="square" rtlCol="0">
              <a:spAutoFit/>
            </a:bodyPr>
            <a:lstStyle/>
            <a:p>
              <a:r>
                <a:rPr lang="en-US" sz="1100" dirty="0"/>
                <a:t>The Smart Schools Investment Plan, or SSIP, Application is available through the SED Business Portal.</a:t>
              </a:r>
            </a:p>
          </p:txBody>
        </p:sp>
      </p:grpSp>
      <p:sp>
        <p:nvSpPr>
          <p:cNvPr id="14" name="TextBox 13"/>
          <p:cNvSpPr txBox="1"/>
          <p:nvPr/>
        </p:nvSpPr>
        <p:spPr>
          <a:xfrm>
            <a:off x="6324600" y="2537824"/>
            <a:ext cx="2743199" cy="600164"/>
          </a:xfrm>
          <a:prstGeom prst="rect">
            <a:avLst/>
          </a:prstGeom>
          <a:solidFill>
            <a:schemeClr val="tx2">
              <a:lumMod val="20000"/>
              <a:lumOff val="80000"/>
            </a:schemeClr>
          </a:solidFill>
          <a:ln>
            <a:solidFill>
              <a:schemeClr val="accent1"/>
            </a:solidFill>
          </a:ln>
        </p:spPr>
        <p:txBody>
          <a:bodyPr wrap="square" rtlCol="0">
            <a:spAutoFit/>
          </a:bodyPr>
          <a:lstStyle/>
          <a:p>
            <a:r>
              <a:rPr lang="en-US" sz="1100" dirty="0"/>
              <a:t>Once you have been entitled, the application will show up here. When you click on it, you will enter the SED Monitoring System.</a:t>
            </a:r>
          </a:p>
        </p:txBody>
      </p:sp>
    </p:spTree>
    <p:extLst>
      <p:ext uri="{BB962C8B-B14F-4D97-AF65-F5344CB8AC3E}">
        <p14:creationId xmlns:p14="http://schemas.microsoft.com/office/powerpoint/2010/main" val="2659381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392" r="16034" b="20180"/>
          <a:stretch/>
        </p:blipFill>
        <p:spPr bwMode="auto">
          <a:xfrm>
            <a:off x="228600" y="266700"/>
            <a:ext cx="8738581" cy="60960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H="1">
            <a:off x="5943601" y="4473844"/>
            <a:ext cx="761999" cy="573968"/>
          </a:xfrm>
          <a:prstGeom prst="straightConnector1">
            <a:avLst/>
          </a:prstGeom>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4D3DCD89-5E7E-44A4-B784-24C1D4DC5F8D}" type="slidenum">
              <a:rPr lang="en-US" smtClean="0"/>
              <a:t>16</a:t>
            </a:fld>
            <a:endParaRPr lang="en-US" dirty="0"/>
          </a:p>
        </p:txBody>
      </p:sp>
      <p:sp>
        <p:nvSpPr>
          <p:cNvPr id="6" name="TextBox 5"/>
          <p:cNvSpPr txBox="1"/>
          <p:nvPr/>
        </p:nvSpPr>
        <p:spPr>
          <a:xfrm>
            <a:off x="3048000" y="5041339"/>
            <a:ext cx="2895600" cy="261610"/>
          </a:xfrm>
          <a:prstGeom prst="rect">
            <a:avLst/>
          </a:prstGeom>
          <a:solidFill>
            <a:schemeClr val="tx2">
              <a:lumMod val="20000"/>
              <a:lumOff val="80000"/>
            </a:schemeClr>
          </a:solidFill>
          <a:ln>
            <a:solidFill>
              <a:schemeClr val="accent1"/>
            </a:solidFill>
          </a:ln>
        </p:spPr>
        <p:txBody>
          <a:bodyPr wrap="square" rtlCol="0">
            <a:spAutoFit/>
          </a:bodyPr>
          <a:lstStyle/>
          <a:p>
            <a:r>
              <a:rPr lang="en-US" sz="1100" dirty="0"/>
              <a:t>Click on Smart Schools Bond Act “View Surveys”</a:t>
            </a:r>
          </a:p>
        </p:txBody>
      </p:sp>
    </p:spTree>
    <p:extLst>
      <p:ext uri="{BB962C8B-B14F-4D97-AF65-F5344CB8AC3E}">
        <p14:creationId xmlns:p14="http://schemas.microsoft.com/office/powerpoint/2010/main" val="236786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D3DCD89-5E7E-44A4-B784-24C1D4DC5F8D}" type="slidenum">
              <a:rPr lang="en-US" smtClean="0"/>
              <a:t>17</a:t>
            </a:fld>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8982"/>
          <a:stretch/>
        </p:blipFill>
        <p:spPr bwMode="auto">
          <a:xfrm>
            <a:off x="228600" y="304800"/>
            <a:ext cx="8686800" cy="592968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5916967" y="5436834"/>
            <a:ext cx="1066799" cy="457200"/>
          </a:xfrm>
          <a:prstGeom prst="straightConnector1">
            <a:avLst/>
          </a:prstGeom>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33800" y="5893713"/>
            <a:ext cx="3200400" cy="261610"/>
          </a:xfrm>
          <a:prstGeom prst="rect">
            <a:avLst/>
          </a:prstGeom>
          <a:solidFill>
            <a:schemeClr val="tx2">
              <a:lumMod val="20000"/>
              <a:lumOff val="80000"/>
            </a:schemeClr>
          </a:solidFill>
          <a:ln>
            <a:solidFill>
              <a:schemeClr val="accent1"/>
            </a:solidFill>
          </a:ln>
        </p:spPr>
        <p:txBody>
          <a:bodyPr wrap="square" rtlCol="0">
            <a:spAutoFit/>
          </a:bodyPr>
          <a:lstStyle/>
          <a:p>
            <a:r>
              <a:rPr lang="en-US" sz="1100" dirty="0"/>
              <a:t>Click on the “View” button to enter the application.</a:t>
            </a:r>
          </a:p>
        </p:txBody>
      </p:sp>
      <p:sp>
        <p:nvSpPr>
          <p:cNvPr id="10" name="TextBox 9"/>
          <p:cNvSpPr txBox="1"/>
          <p:nvPr/>
        </p:nvSpPr>
        <p:spPr>
          <a:xfrm>
            <a:off x="3810000" y="3581400"/>
            <a:ext cx="2438400" cy="430887"/>
          </a:xfrm>
          <a:prstGeom prst="rect">
            <a:avLst/>
          </a:prstGeom>
          <a:solidFill>
            <a:schemeClr val="tx2">
              <a:lumMod val="20000"/>
              <a:lumOff val="80000"/>
            </a:schemeClr>
          </a:solidFill>
          <a:ln>
            <a:solidFill>
              <a:schemeClr val="accent1"/>
            </a:solidFill>
          </a:ln>
        </p:spPr>
        <p:txBody>
          <a:bodyPr wrap="square" rtlCol="0">
            <a:spAutoFit/>
          </a:bodyPr>
          <a:lstStyle/>
          <a:p>
            <a:r>
              <a:rPr lang="en-US" sz="1100" dirty="0"/>
              <a:t>The Inbox is where you see the status of your individual or multiple projects.</a:t>
            </a:r>
          </a:p>
        </p:txBody>
      </p:sp>
      <p:cxnSp>
        <p:nvCxnSpPr>
          <p:cNvPr id="11" name="Straight Arrow Connector 10"/>
          <p:cNvCxnSpPr/>
          <p:nvPr/>
        </p:nvCxnSpPr>
        <p:spPr>
          <a:xfrm flipH="1" flipV="1">
            <a:off x="4953000" y="4012287"/>
            <a:ext cx="762000" cy="1016913"/>
          </a:xfrm>
          <a:prstGeom prst="straightConnector1">
            <a:avLst/>
          </a:prstGeom>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064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7200"/>
            <a:ext cx="8229600" cy="523220"/>
          </a:xfrm>
        </p:spPr>
        <p:txBody>
          <a:bodyPr>
            <a:spAutoFit/>
          </a:bodyPr>
          <a:lstStyle/>
          <a:p>
            <a:r>
              <a:rPr lang="en-US" sz="2800" b="1" dirty="0"/>
              <a:t>SSIP Overview</a:t>
            </a:r>
          </a:p>
        </p:txBody>
      </p:sp>
      <p:sp>
        <p:nvSpPr>
          <p:cNvPr id="3" name="Content Placeholder 2"/>
          <p:cNvSpPr>
            <a:spLocks noGrp="1"/>
          </p:cNvSpPr>
          <p:nvPr>
            <p:ph idx="1"/>
          </p:nvPr>
        </p:nvSpPr>
        <p:spPr>
          <a:xfrm>
            <a:off x="381000" y="928301"/>
            <a:ext cx="8458200" cy="5701099"/>
          </a:xfrm>
        </p:spPr>
        <p:txBody>
          <a:bodyPr>
            <a:normAutofit/>
          </a:bodyPr>
          <a:lstStyle/>
          <a:p>
            <a:pPr marL="0" indent="0">
              <a:spcBef>
                <a:spcPts val="600"/>
              </a:spcBef>
              <a:buNone/>
            </a:pPr>
            <a:r>
              <a:rPr lang="en-US" sz="2000" dirty="0"/>
              <a:t>The application consists of two basic elements: an Investment Plan Overview and separate pages for each of the allowable project types:</a:t>
            </a:r>
          </a:p>
          <a:p>
            <a:pPr marL="457200" indent="-182880">
              <a:spcBef>
                <a:spcPts val="1200"/>
              </a:spcBef>
              <a:spcAft>
                <a:spcPts val="600"/>
              </a:spcAft>
            </a:pPr>
            <a:r>
              <a:rPr lang="en-US" sz="2000" dirty="0"/>
              <a:t>School Connectivity - Connect school buildings to high speed broadband</a:t>
            </a:r>
          </a:p>
          <a:p>
            <a:pPr marL="457200" indent="-182880">
              <a:spcBef>
                <a:spcPts val="600"/>
              </a:spcBef>
              <a:spcAft>
                <a:spcPts val="600"/>
              </a:spcAft>
            </a:pPr>
            <a:r>
              <a:rPr lang="en-US" sz="2000" dirty="0"/>
              <a:t>Community Connectivity - Expand learning outside of the school day and building</a:t>
            </a:r>
          </a:p>
          <a:p>
            <a:pPr marL="457200" indent="-182880">
              <a:spcBef>
                <a:spcPts val="600"/>
              </a:spcBef>
              <a:spcAft>
                <a:spcPts val="600"/>
              </a:spcAft>
            </a:pPr>
            <a:r>
              <a:rPr lang="en-US" sz="2000" dirty="0"/>
              <a:t>Learning Technology (or Devices) - Acquire learning technology equipment or devices </a:t>
            </a:r>
          </a:p>
          <a:p>
            <a:pPr marL="457200" indent="-182880">
              <a:spcBef>
                <a:spcPts val="600"/>
              </a:spcBef>
              <a:spcAft>
                <a:spcPts val="600"/>
              </a:spcAft>
            </a:pPr>
            <a:r>
              <a:rPr lang="en-US" sz="2000" dirty="0"/>
              <a:t>Pre-Kindergarten Classrooms - Construct, enhance or modernize education facilities </a:t>
            </a:r>
          </a:p>
          <a:p>
            <a:pPr marL="457200" indent="-182880">
              <a:spcBef>
                <a:spcPts val="600"/>
              </a:spcBef>
              <a:spcAft>
                <a:spcPts val="600"/>
              </a:spcAft>
            </a:pPr>
            <a:r>
              <a:rPr lang="en-US" sz="2000" dirty="0"/>
              <a:t>Replacing Transportable Classrooms - Expand or construct permanent instructional space to replace transportable classroom units</a:t>
            </a:r>
          </a:p>
          <a:p>
            <a:pPr marL="457200" indent="-182880">
              <a:spcBef>
                <a:spcPts val="600"/>
              </a:spcBef>
              <a:spcAft>
                <a:spcPts val="600"/>
              </a:spcAft>
            </a:pPr>
            <a:r>
              <a:rPr lang="en-US" sz="2000" dirty="0"/>
              <a:t>High-Tech Security - Install high-tech security features in school buildings and on school campuses</a:t>
            </a:r>
          </a:p>
          <a:p>
            <a:pPr marL="0" indent="0" algn="ctr">
              <a:spcBef>
                <a:spcPts val="1200"/>
              </a:spcBef>
              <a:buNone/>
            </a:pPr>
            <a:r>
              <a:rPr lang="en-US" sz="2000" b="1" dirty="0"/>
              <a:t>Remember: Only project categories with budgeted funds should be submitted.</a:t>
            </a:r>
            <a:endParaRPr lang="en-US" sz="20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49" y="142875"/>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6" name="Slide Number Placeholder 5"/>
          <p:cNvSpPr>
            <a:spLocks noGrp="1"/>
          </p:cNvSpPr>
          <p:nvPr>
            <p:ph type="sldNum" sz="quarter" idx="12"/>
          </p:nvPr>
        </p:nvSpPr>
        <p:spPr/>
        <p:txBody>
          <a:bodyPr/>
          <a:lstStyle/>
          <a:p>
            <a:fld id="{D22BEFB7-C9DB-4962-92F2-16C31DFAB5FA}" type="slidenum">
              <a:rPr lang="en-US" smtClean="0"/>
              <a:t>18</a:t>
            </a:fld>
            <a:endParaRPr lang="en-US"/>
          </a:p>
        </p:txBody>
      </p:sp>
    </p:spTree>
    <p:extLst>
      <p:ext uri="{BB962C8B-B14F-4D97-AF65-F5344CB8AC3E}">
        <p14:creationId xmlns:p14="http://schemas.microsoft.com/office/powerpoint/2010/main" val="1915371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D3DCD89-5E7E-44A4-B784-24C1D4DC5F8D}" type="slidenum">
              <a:rPr lang="en-US" smtClean="0"/>
              <a:t>19</a:t>
            </a:fld>
            <a:endParaRPr lang="en-US" dirty="0"/>
          </a:p>
        </p:txBody>
      </p:sp>
      <p:cxnSp>
        <p:nvCxnSpPr>
          <p:cNvPr id="7" name="Straight Arrow Connector 6"/>
          <p:cNvCxnSpPr/>
          <p:nvPr/>
        </p:nvCxnSpPr>
        <p:spPr>
          <a:xfrm flipH="1">
            <a:off x="6096000" y="3983631"/>
            <a:ext cx="1008683" cy="359746"/>
          </a:xfrm>
          <a:prstGeom prst="straightConnector1">
            <a:avLst/>
          </a:prstGeom>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04800" y="381000"/>
            <a:ext cx="8534400" cy="5867400"/>
            <a:chOff x="457200" y="291222"/>
            <a:chExt cx="8229600" cy="4774242"/>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6" t="9685" r="1786"/>
            <a:stretch/>
          </p:blipFill>
          <p:spPr bwMode="auto">
            <a:xfrm>
              <a:off x="457200" y="291222"/>
              <a:ext cx="8229600" cy="42306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457200" y="4289117"/>
              <a:ext cx="8229600" cy="776347"/>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The first page of the Overview asks for basic contact information. All of the Overview questions, except those relating to possible consortia,  must be answered or you will not be able to submit. Do not submit the Overview until you have completed all of the project areas. Note on the left that you can navigate directly between all of the project pages, as needed. Only make entries or save the category sections you are budgeting for in this submission.</a:t>
              </a:r>
            </a:p>
          </p:txBody>
        </p:sp>
      </p:grpSp>
    </p:spTree>
    <p:extLst>
      <p:ext uri="{BB962C8B-B14F-4D97-AF65-F5344CB8AC3E}">
        <p14:creationId xmlns:p14="http://schemas.microsoft.com/office/powerpoint/2010/main" val="3918064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09808882"/>
              </p:ext>
            </p:extLst>
          </p:nvPr>
        </p:nvGraphicFramePr>
        <p:xfrm>
          <a:off x="381000" y="685800"/>
          <a:ext cx="84582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381000" y="76200"/>
            <a:ext cx="84582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a:t>The Smart Schools Investment Plan (SSIP) District Process</a:t>
            </a:r>
          </a:p>
        </p:txBody>
      </p:sp>
      <p:sp>
        <p:nvSpPr>
          <p:cNvPr id="2" name="TextBox 1"/>
          <p:cNvSpPr txBox="1"/>
          <p:nvPr/>
        </p:nvSpPr>
        <p:spPr>
          <a:xfrm>
            <a:off x="4191000" y="1524000"/>
            <a:ext cx="838200" cy="307777"/>
          </a:xfrm>
          <a:prstGeom prst="rect">
            <a:avLst/>
          </a:prstGeom>
          <a:noFill/>
        </p:spPr>
        <p:txBody>
          <a:bodyPr wrap="square" rtlCol="0">
            <a:spAutoFit/>
          </a:bodyPr>
          <a:lstStyle/>
          <a:p>
            <a:pPr lvl="0">
              <a:spcAft>
                <a:spcPct val="35000"/>
              </a:spcAft>
            </a:pPr>
            <a:r>
              <a:rPr lang="en-US" sz="1400" b="1" dirty="0"/>
              <a:t>[START]</a:t>
            </a:r>
          </a:p>
        </p:txBody>
      </p:sp>
      <p:sp>
        <p:nvSpPr>
          <p:cNvPr id="6" name="Slide Number Placeholder 5"/>
          <p:cNvSpPr>
            <a:spLocks noGrp="1"/>
          </p:cNvSpPr>
          <p:nvPr>
            <p:ph type="sldNum" sz="quarter" idx="12"/>
          </p:nvPr>
        </p:nvSpPr>
        <p:spPr>
          <a:xfrm>
            <a:off x="6553200" y="6356350"/>
            <a:ext cx="2133600" cy="365125"/>
          </a:xfrm>
        </p:spPr>
        <p:txBody>
          <a:bodyPr/>
          <a:lstStyle/>
          <a:p>
            <a:fld id="{D22BEFB7-C9DB-4962-92F2-16C31DFAB5FA}" type="slidenum">
              <a:rPr lang="en-US" smtClean="0"/>
              <a:t>2</a:t>
            </a:fld>
            <a:endParaRPr lang="en-US"/>
          </a:p>
        </p:txBody>
      </p:sp>
    </p:spTree>
    <p:extLst>
      <p:ext uri="{BB962C8B-B14F-4D97-AF65-F5344CB8AC3E}">
        <p14:creationId xmlns:p14="http://schemas.microsoft.com/office/powerpoint/2010/main" val="4024360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D3DCD89-5E7E-44A4-B784-24C1D4DC5F8D}" type="slidenum">
              <a:rPr lang="en-US" smtClean="0"/>
              <a:t>20</a:t>
            </a:fld>
            <a:endParaRPr lang="en-US" dirty="0"/>
          </a:p>
        </p:txBody>
      </p:sp>
      <p:grpSp>
        <p:nvGrpSpPr>
          <p:cNvPr id="8" name="Group 7"/>
          <p:cNvGrpSpPr/>
          <p:nvPr/>
        </p:nvGrpSpPr>
        <p:grpSpPr>
          <a:xfrm>
            <a:off x="389465" y="304800"/>
            <a:ext cx="8449735" cy="6019800"/>
            <a:chOff x="465665" y="609600"/>
            <a:chExt cx="8229601" cy="5547386"/>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8" t="5514" r="1008"/>
            <a:stretch/>
          </p:blipFill>
          <p:spPr bwMode="auto">
            <a:xfrm>
              <a:off x="465665" y="609600"/>
              <a:ext cx="8229601" cy="50291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465666" y="5446558"/>
              <a:ext cx="8229600" cy="710428"/>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The SSIP Overview requires the district to certify that it has an </a:t>
              </a:r>
              <a:r>
                <a:rPr lang="en-US" sz="1400" u="sng" dirty="0"/>
                <a:t>SED-approved</a:t>
              </a:r>
              <a:r>
                <a:rPr lang="en-US" sz="1400" dirty="0"/>
                <a:t> District Educational Technology Plan, that there has been a planning process that includes all stakeholders, including non-public schools, and that specific public notification steps have been completed, including the required 30-day comment period.</a:t>
              </a:r>
              <a:endParaRPr lang="en-US" sz="1400" u="sng" dirty="0"/>
            </a:p>
          </p:txBody>
        </p:sp>
      </p:grpSp>
    </p:spTree>
    <p:extLst>
      <p:ext uri="{BB962C8B-B14F-4D97-AF65-F5344CB8AC3E}">
        <p14:creationId xmlns:p14="http://schemas.microsoft.com/office/powerpoint/2010/main" val="985624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D3DCD89-5E7E-44A4-B784-24C1D4DC5F8D}" type="slidenum">
              <a:rPr lang="en-US" smtClean="0"/>
              <a:t>21</a:t>
            </a:fld>
            <a:endParaRPr lang="en-US" dirty="0"/>
          </a:p>
        </p:txBody>
      </p:sp>
      <p:grpSp>
        <p:nvGrpSpPr>
          <p:cNvPr id="2" name="Group 1"/>
          <p:cNvGrpSpPr/>
          <p:nvPr/>
        </p:nvGrpSpPr>
        <p:grpSpPr>
          <a:xfrm>
            <a:off x="380999" y="228600"/>
            <a:ext cx="8458201" cy="6096000"/>
            <a:chOff x="457199" y="609600"/>
            <a:chExt cx="8229601" cy="5252946"/>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36" r="2441"/>
            <a:stretch/>
          </p:blipFill>
          <p:spPr bwMode="auto">
            <a:xfrm>
              <a:off x="457199" y="609600"/>
              <a:ext cx="8229601" cy="50292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457199" y="5152292"/>
              <a:ext cx="8229600" cy="710254"/>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Districts must also upload the Smart Schools Bond Act Plan documents that were presented to the school board and/or public. These can be a PowerPoint presentation or Word document. Multiple files can be uploaded at once. </a:t>
              </a:r>
              <a:endParaRPr lang="en-US" sz="1400" u="sng" dirty="0"/>
            </a:p>
          </p:txBody>
        </p:sp>
      </p:grpSp>
      <p:sp>
        <p:nvSpPr>
          <p:cNvPr id="8" name="TextBox 7"/>
          <p:cNvSpPr txBox="1"/>
          <p:nvPr/>
        </p:nvSpPr>
        <p:spPr>
          <a:xfrm>
            <a:off x="5638800" y="3364468"/>
            <a:ext cx="3200400" cy="738664"/>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The Smart Schools Bond Act Plan documents will be uploaded here. </a:t>
            </a:r>
            <a:r>
              <a:rPr lang="en-US" sz="1400" u="sng" dirty="0"/>
              <a:t>Do not</a:t>
            </a:r>
            <a:r>
              <a:rPr lang="en-US" sz="1400" dirty="0"/>
              <a:t> include the approved Ed Tech Survey.  </a:t>
            </a:r>
            <a:endParaRPr lang="en-US" sz="1400" u="sng" dirty="0"/>
          </a:p>
        </p:txBody>
      </p:sp>
      <p:cxnSp>
        <p:nvCxnSpPr>
          <p:cNvPr id="10" name="Straight Arrow Connector 9"/>
          <p:cNvCxnSpPr/>
          <p:nvPr/>
        </p:nvCxnSpPr>
        <p:spPr>
          <a:xfrm flipV="1">
            <a:off x="4686300" y="3733800"/>
            <a:ext cx="952500" cy="228600"/>
          </a:xfrm>
          <a:prstGeom prst="straightConnector1">
            <a:avLst/>
          </a:prstGeom>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514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D3DCD89-5E7E-44A4-B784-24C1D4DC5F8D}" type="slidenum">
              <a:rPr lang="en-US" smtClean="0"/>
              <a:t>22</a:t>
            </a:fld>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60" r="2419"/>
          <a:stretch/>
        </p:blipFill>
        <p:spPr bwMode="auto">
          <a:xfrm>
            <a:off x="459205" y="457200"/>
            <a:ext cx="8229600" cy="5470022"/>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459205" y="5557890"/>
            <a:ext cx="8229600" cy="738664"/>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Finally, the SSIP Overview requires a Summary Budget of all of the sub-allocations included in this submission. A number must be entered in each Budget Category to enable the automatic Totals function at the bottom.  A zero must be entered for any Category that is not included in the plan submission. </a:t>
            </a:r>
            <a:endParaRPr lang="en-US" sz="1400" u="sng" dirty="0"/>
          </a:p>
        </p:txBody>
      </p:sp>
    </p:spTree>
    <p:extLst>
      <p:ext uri="{BB962C8B-B14F-4D97-AF65-F5344CB8AC3E}">
        <p14:creationId xmlns:p14="http://schemas.microsoft.com/office/powerpoint/2010/main" val="191429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57400"/>
            <a:ext cx="7772400" cy="1470025"/>
          </a:xfrm>
        </p:spPr>
        <p:txBody>
          <a:bodyPr>
            <a:noAutofit/>
          </a:bodyPr>
          <a:lstStyle/>
          <a:p>
            <a:r>
              <a:rPr lang="en-US" sz="2800" b="1" dirty="0"/>
              <a:t>Smart Schools Bond Act Investment Plan</a:t>
            </a:r>
            <a:br>
              <a:rPr lang="en-US" sz="2800" b="1" dirty="0"/>
            </a:br>
            <a:r>
              <a:rPr lang="en-US" sz="2800" b="1" dirty="0"/>
              <a:t>Frequently Asked Questions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6" name="Slide Number Placeholder 5"/>
          <p:cNvSpPr>
            <a:spLocks noGrp="1"/>
          </p:cNvSpPr>
          <p:nvPr>
            <p:ph type="sldNum" sz="quarter" idx="12"/>
          </p:nvPr>
        </p:nvSpPr>
        <p:spPr/>
        <p:txBody>
          <a:bodyPr/>
          <a:lstStyle/>
          <a:p>
            <a:fld id="{D22BEFB7-C9DB-4962-92F2-16C31DFAB5FA}" type="slidenum">
              <a:rPr lang="en-US" smtClean="0"/>
              <a:t>23</a:t>
            </a:fld>
            <a:endParaRPr lang="en-US"/>
          </a:p>
        </p:txBody>
      </p:sp>
    </p:spTree>
    <p:extLst>
      <p:ext uri="{BB962C8B-B14F-4D97-AF65-F5344CB8AC3E}">
        <p14:creationId xmlns:p14="http://schemas.microsoft.com/office/powerpoint/2010/main" val="1825861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3DCD89-5E7E-44A4-B784-24C1D4DC5F8D}" type="slidenum">
              <a:rPr lang="en-US" smtClean="0">
                <a:solidFill>
                  <a:prstClr val="black">
                    <a:tint val="75000"/>
                  </a:prstClr>
                </a:solidFill>
              </a:rPr>
              <a:pPr/>
              <a:t>24</a:t>
            </a:fld>
            <a:endParaRPr lang="en-US">
              <a:solidFill>
                <a:prstClr val="black">
                  <a:tint val="75000"/>
                </a:prstClr>
              </a:solidFill>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447675"/>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45919" y="1153180"/>
            <a:ext cx="5883966" cy="523220"/>
          </a:xfrm>
          <a:prstGeom prst="rect">
            <a:avLst/>
          </a:prstGeom>
        </p:spPr>
        <p:txBody>
          <a:bodyPr wrap="square" anchor="ctr" anchorCtr="1">
            <a:spAutoFit/>
          </a:bodyPr>
          <a:lstStyle/>
          <a:p>
            <a:pPr algn="ctr"/>
            <a:r>
              <a:rPr lang="en-US" sz="2800" b="1" dirty="0">
                <a:solidFill>
                  <a:prstClr val="black"/>
                </a:solidFill>
              </a:rPr>
              <a:t>Smart Schools Investment Plan</a:t>
            </a:r>
          </a:p>
        </p:txBody>
      </p:sp>
      <p:sp>
        <p:nvSpPr>
          <p:cNvPr id="2" name="TextBox 1"/>
          <p:cNvSpPr txBox="1"/>
          <p:nvPr/>
        </p:nvSpPr>
        <p:spPr>
          <a:xfrm>
            <a:off x="2089204" y="1981200"/>
            <a:ext cx="4921196" cy="707886"/>
          </a:xfrm>
          <a:prstGeom prst="rect">
            <a:avLst/>
          </a:prstGeom>
          <a:noFill/>
        </p:spPr>
        <p:txBody>
          <a:bodyPr wrap="square" rtlCol="0">
            <a:spAutoFit/>
          </a:bodyPr>
          <a:lstStyle/>
          <a:p>
            <a:pPr algn="ctr"/>
            <a:r>
              <a:rPr lang="en-US" sz="4000" dirty="0"/>
              <a:t>FURTHER QUESTIONS?</a:t>
            </a:r>
          </a:p>
        </p:txBody>
      </p:sp>
      <p:sp>
        <p:nvSpPr>
          <p:cNvPr id="11" name="TextBox 10"/>
          <p:cNvSpPr txBox="1"/>
          <p:nvPr/>
        </p:nvSpPr>
        <p:spPr>
          <a:xfrm>
            <a:off x="1708204" y="2971800"/>
            <a:ext cx="5791200" cy="707886"/>
          </a:xfrm>
          <a:prstGeom prst="rect">
            <a:avLst/>
          </a:prstGeom>
          <a:noFill/>
        </p:spPr>
        <p:txBody>
          <a:bodyPr wrap="square" rtlCol="0">
            <a:spAutoFit/>
          </a:bodyPr>
          <a:lstStyle/>
          <a:p>
            <a:pPr algn="ctr"/>
            <a:r>
              <a:rPr lang="en-US" sz="2000" dirty="0"/>
              <a:t>Smart Schools Bond Act Website: </a:t>
            </a:r>
            <a:r>
              <a:rPr lang="en-US" sz="2000" b="1" dirty="0">
                <a:solidFill>
                  <a:srgbClr val="0070C0"/>
                </a:solidFill>
              </a:rPr>
              <a:t>http://www.p12.nysed.gov/mgtserv/smart_schools/</a:t>
            </a:r>
          </a:p>
        </p:txBody>
      </p:sp>
      <p:sp>
        <p:nvSpPr>
          <p:cNvPr id="12" name="TextBox 11"/>
          <p:cNvSpPr txBox="1"/>
          <p:nvPr/>
        </p:nvSpPr>
        <p:spPr>
          <a:xfrm>
            <a:off x="1724106" y="4114800"/>
            <a:ext cx="5791200" cy="707886"/>
          </a:xfrm>
          <a:prstGeom prst="rect">
            <a:avLst/>
          </a:prstGeom>
          <a:noFill/>
        </p:spPr>
        <p:txBody>
          <a:bodyPr wrap="square" rtlCol="0">
            <a:spAutoFit/>
          </a:bodyPr>
          <a:lstStyle/>
          <a:p>
            <a:pPr algn="ctr"/>
            <a:r>
              <a:rPr lang="en-US" sz="2000" dirty="0"/>
              <a:t>Smart Schools Bond Act Email Box: </a:t>
            </a:r>
            <a:r>
              <a:rPr lang="en-US" sz="2000" b="1" dirty="0">
                <a:solidFill>
                  <a:srgbClr val="0070C0"/>
                </a:solidFill>
              </a:rPr>
              <a:t>smartschools@nysed.gov</a:t>
            </a:r>
          </a:p>
        </p:txBody>
      </p:sp>
      <p:sp>
        <p:nvSpPr>
          <p:cNvPr id="9" name="TextBox 8"/>
          <p:cNvSpPr txBox="1"/>
          <p:nvPr/>
        </p:nvSpPr>
        <p:spPr>
          <a:xfrm>
            <a:off x="1740008" y="5257800"/>
            <a:ext cx="5791200" cy="707886"/>
          </a:xfrm>
          <a:prstGeom prst="rect">
            <a:avLst/>
          </a:prstGeom>
          <a:noFill/>
        </p:spPr>
        <p:txBody>
          <a:bodyPr wrap="square" rtlCol="0">
            <a:spAutoFit/>
          </a:bodyPr>
          <a:lstStyle/>
          <a:p>
            <a:pPr algn="ctr"/>
            <a:r>
              <a:rPr lang="en-US" sz="2000" dirty="0"/>
              <a:t>SED Office of Educational Management Services </a:t>
            </a:r>
            <a:endParaRPr lang="en-US" sz="2000" b="1" dirty="0">
              <a:solidFill>
                <a:srgbClr val="0070C0"/>
              </a:solidFill>
            </a:endParaRPr>
          </a:p>
          <a:p>
            <a:pPr algn="ctr"/>
            <a:r>
              <a:rPr lang="en-US" sz="2000" b="1" dirty="0">
                <a:solidFill>
                  <a:srgbClr val="0070C0"/>
                </a:solidFill>
              </a:rPr>
              <a:t>(518) 474-5928</a:t>
            </a:r>
          </a:p>
        </p:txBody>
      </p:sp>
    </p:spTree>
    <p:extLst>
      <p:ext uri="{BB962C8B-B14F-4D97-AF65-F5344CB8AC3E}">
        <p14:creationId xmlns:p14="http://schemas.microsoft.com/office/powerpoint/2010/main" val="2944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48853467"/>
              </p:ext>
            </p:extLst>
          </p:nvPr>
        </p:nvGraphicFramePr>
        <p:xfrm>
          <a:off x="0" y="685800"/>
          <a:ext cx="8991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228600" y="0"/>
            <a:ext cx="8686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a:t>The Smart Schools Investment Plan (SSIP) Approval Process</a:t>
            </a:r>
          </a:p>
        </p:txBody>
      </p:sp>
      <p:sp>
        <p:nvSpPr>
          <p:cNvPr id="2" name="TextBox 1"/>
          <p:cNvSpPr txBox="1"/>
          <p:nvPr/>
        </p:nvSpPr>
        <p:spPr>
          <a:xfrm>
            <a:off x="2743200" y="1066800"/>
            <a:ext cx="990600" cy="762000"/>
          </a:xfrm>
          <a:prstGeom prst="rect">
            <a:avLst/>
          </a:prstGeom>
          <a:solidFill>
            <a:schemeClr val="bg1"/>
          </a:solidFill>
        </p:spPr>
        <p:txBody>
          <a:bodyPr wrap="square" rtlCol="0">
            <a:spAutoFit/>
          </a:bodyPr>
          <a:lstStyle/>
          <a:p>
            <a:endParaRPr lang="en-US" dirty="0"/>
          </a:p>
        </p:txBody>
      </p:sp>
      <p:sp>
        <p:nvSpPr>
          <p:cNvPr id="6" name="Slide Number Placeholder 5"/>
          <p:cNvSpPr>
            <a:spLocks noGrp="1"/>
          </p:cNvSpPr>
          <p:nvPr>
            <p:ph type="sldNum" sz="quarter" idx="12"/>
          </p:nvPr>
        </p:nvSpPr>
        <p:spPr>
          <a:xfrm>
            <a:off x="6553200" y="6356350"/>
            <a:ext cx="2133600" cy="365125"/>
          </a:xfrm>
        </p:spPr>
        <p:txBody>
          <a:bodyPr/>
          <a:lstStyle/>
          <a:p>
            <a:fld id="{D22BEFB7-C9DB-4962-92F2-16C31DFAB5FA}" type="slidenum">
              <a:rPr lang="en-US" smtClean="0"/>
              <a:t>3</a:t>
            </a:fld>
            <a:endParaRPr lang="en-US"/>
          </a:p>
        </p:txBody>
      </p:sp>
    </p:spTree>
    <p:extLst>
      <p:ext uri="{BB962C8B-B14F-4D97-AF65-F5344CB8AC3E}">
        <p14:creationId xmlns:p14="http://schemas.microsoft.com/office/powerpoint/2010/main" val="3704429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528"/>
            <a:ext cx="8229600" cy="523220"/>
          </a:xfrm>
        </p:spPr>
        <p:txBody>
          <a:bodyPr>
            <a:spAutoFit/>
          </a:bodyPr>
          <a:lstStyle/>
          <a:p>
            <a:r>
              <a:rPr lang="en-US" sz="2800" b="1" dirty="0"/>
              <a:t>Preliminary Steps to Prepare the SSIP</a:t>
            </a:r>
          </a:p>
        </p:txBody>
      </p:sp>
      <p:sp>
        <p:nvSpPr>
          <p:cNvPr id="3" name="Content Placeholder 2"/>
          <p:cNvSpPr>
            <a:spLocks noGrp="1"/>
          </p:cNvSpPr>
          <p:nvPr>
            <p:ph idx="1"/>
          </p:nvPr>
        </p:nvSpPr>
        <p:spPr>
          <a:xfrm>
            <a:off x="457199" y="1219200"/>
            <a:ext cx="8229600" cy="5334000"/>
          </a:xfrm>
        </p:spPr>
        <p:txBody>
          <a:bodyPr>
            <a:normAutofit/>
          </a:bodyPr>
          <a:lstStyle/>
          <a:p>
            <a:pPr>
              <a:spcBef>
                <a:spcPts val="0"/>
              </a:spcBef>
            </a:pPr>
            <a:r>
              <a:rPr lang="en-US" sz="2000" dirty="0"/>
              <a:t>Submit to the SED Office of Educational Design and Technology the required annual 3-Year Educational Technology Survey that defines the near-term goals of the District. It must be approved by SED for districts that include educational technology purchases on their SSIP.</a:t>
            </a:r>
          </a:p>
          <a:p>
            <a:pPr marL="0" indent="0">
              <a:spcBef>
                <a:spcPts val="0"/>
              </a:spcBef>
              <a:buNone/>
            </a:pPr>
            <a:endParaRPr lang="en-US" sz="2000" dirty="0"/>
          </a:p>
          <a:p>
            <a:pPr>
              <a:spcBef>
                <a:spcPts val="0"/>
              </a:spcBef>
            </a:pPr>
            <a:r>
              <a:rPr lang="en-US" sz="2000" dirty="0"/>
              <a:t>Should be used as a reference for completing the SSIP’s category-specific questions. Investments shown as financed with SSBA funds in the Educational Technology Survey should be included in the SSIP.</a:t>
            </a:r>
          </a:p>
          <a:p>
            <a:pPr>
              <a:spcBef>
                <a:spcPts val="0"/>
              </a:spcBef>
            </a:pPr>
            <a:endParaRPr lang="en-US" sz="2000" dirty="0"/>
          </a:p>
          <a:p>
            <a:pPr>
              <a:spcBef>
                <a:spcPts val="0"/>
              </a:spcBef>
            </a:pPr>
            <a:r>
              <a:rPr lang="en-US" sz="2000" dirty="0"/>
              <a:t>Conduct a planning process that includes all stakeholders, including non-public schools, and provide the required 30-day comment period.</a:t>
            </a:r>
          </a:p>
          <a:p>
            <a:pPr>
              <a:spcBef>
                <a:spcPts val="0"/>
              </a:spcBef>
            </a:pPr>
            <a:endParaRPr lang="en-US" sz="2000" dirty="0"/>
          </a:p>
          <a:p>
            <a:pPr>
              <a:spcBef>
                <a:spcPts val="0"/>
              </a:spcBef>
            </a:pPr>
            <a:r>
              <a:rPr lang="en-US" sz="2000" dirty="0"/>
              <a:t>Contact the SED Office of Facilities Planning for initial review of any capital projects or components. The Office will also determine whether certain minor projects can receive an expedited SSBA review. The Office must issue a project number for each building before submitting the SSIP</a:t>
            </a:r>
          </a:p>
          <a:p>
            <a:pPr>
              <a:spcBef>
                <a:spcPts val="0"/>
              </a:spcBef>
            </a:pPr>
            <a:endParaRPr lang="en-US" sz="2000" dirty="0"/>
          </a:p>
          <a:p>
            <a:pPr>
              <a:spcBef>
                <a:spcPts val="0"/>
              </a:spcBef>
            </a:pPr>
            <a:endParaRPr lang="en-US" sz="2000" b="1" dirty="0"/>
          </a:p>
          <a:p>
            <a:pPr>
              <a:spcBef>
                <a:spcPts val="0"/>
              </a:spcBef>
            </a:pPr>
            <a:endParaRPr lang="en-US" sz="2000" b="1" dirty="0"/>
          </a:p>
          <a:p>
            <a:pPr>
              <a:spcBef>
                <a:spcPts val="0"/>
              </a:spcBef>
            </a:pPr>
            <a:endParaRPr lang="en-US" sz="2400" b="1" dirty="0"/>
          </a:p>
          <a:p>
            <a:pPr>
              <a:spcBef>
                <a:spcPts val="0"/>
              </a:spcBef>
            </a:pPr>
            <a:endParaRPr lang="en-US" sz="2400" b="1" dirty="0"/>
          </a:p>
          <a:p>
            <a:pPr>
              <a:spcBef>
                <a:spcPts val="0"/>
              </a:spcBef>
            </a:pPr>
            <a:endParaRPr lang="en-US" sz="2400" b="1" dirty="0"/>
          </a:p>
          <a:p>
            <a:pPr>
              <a:spcBef>
                <a:spcPts val="0"/>
              </a:spcBef>
            </a:pPr>
            <a:endParaRPr lang="en-US" sz="2400" b="1" dirty="0"/>
          </a:p>
          <a:p>
            <a:endParaRPr lang="en-US" dirty="0"/>
          </a:p>
          <a:p>
            <a:endParaRPr lang="en-US" dirty="0"/>
          </a:p>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4" name="Slide Number Placeholder 3"/>
          <p:cNvSpPr>
            <a:spLocks noGrp="1"/>
          </p:cNvSpPr>
          <p:nvPr>
            <p:ph type="sldNum" sz="quarter" idx="12"/>
          </p:nvPr>
        </p:nvSpPr>
        <p:spPr/>
        <p:txBody>
          <a:bodyPr/>
          <a:lstStyle/>
          <a:p>
            <a:fld id="{D22BEFB7-C9DB-4962-92F2-16C31DFAB5FA}" type="slidenum">
              <a:rPr lang="en-US" smtClean="0"/>
              <a:t>4</a:t>
            </a:fld>
            <a:endParaRPr lang="en-US"/>
          </a:p>
        </p:txBody>
      </p:sp>
    </p:spTree>
    <p:extLst>
      <p:ext uri="{BB962C8B-B14F-4D97-AF65-F5344CB8AC3E}">
        <p14:creationId xmlns:p14="http://schemas.microsoft.com/office/powerpoint/2010/main" val="1777344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57400"/>
            <a:ext cx="7772400" cy="1470025"/>
          </a:xfrm>
        </p:spPr>
        <p:txBody>
          <a:bodyPr>
            <a:noAutofit/>
          </a:bodyPr>
          <a:lstStyle/>
          <a:p>
            <a:r>
              <a:rPr lang="en-US" sz="2800" b="1" dirty="0"/>
              <a:t>Smart Schools Bond Act Investment Plan</a:t>
            </a:r>
            <a:br>
              <a:rPr lang="en-US" sz="2800" b="1" dirty="0"/>
            </a:br>
            <a:r>
              <a:rPr lang="en-US" sz="2800" b="1" dirty="0"/>
              <a:t>Office of Facilities Planning Process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6" name="Slide Number Placeholder 5"/>
          <p:cNvSpPr>
            <a:spLocks noGrp="1"/>
          </p:cNvSpPr>
          <p:nvPr>
            <p:ph type="sldNum" sz="quarter" idx="12"/>
          </p:nvPr>
        </p:nvSpPr>
        <p:spPr/>
        <p:txBody>
          <a:bodyPr/>
          <a:lstStyle/>
          <a:p>
            <a:fld id="{D22BEFB7-C9DB-4962-92F2-16C31DFAB5FA}" type="slidenum">
              <a:rPr lang="en-US" smtClean="0"/>
              <a:t>5</a:t>
            </a:fld>
            <a:endParaRPr lang="en-US"/>
          </a:p>
        </p:txBody>
      </p:sp>
    </p:spTree>
    <p:extLst>
      <p:ext uri="{BB962C8B-B14F-4D97-AF65-F5344CB8AC3E}">
        <p14:creationId xmlns:p14="http://schemas.microsoft.com/office/powerpoint/2010/main" val="2324789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5652538"/>
              </p:ext>
            </p:extLst>
          </p:nvPr>
        </p:nvGraphicFramePr>
        <p:xfrm>
          <a:off x="381000" y="685800"/>
          <a:ext cx="84582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381000" y="76200"/>
            <a:ext cx="84582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a:t>Office of Facilities Planning Review Process</a:t>
            </a:r>
          </a:p>
        </p:txBody>
      </p:sp>
      <p:sp>
        <p:nvSpPr>
          <p:cNvPr id="2" name="TextBox 1"/>
          <p:cNvSpPr txBox="1"/>
          <p:nvPr/>
        </p:nvSpPr>
        <p:spPr>
          <a:xfrm>
            <a:off x="4191000" y="1524000"/>
            <a:ext cx="838200" cy="307777"/>
          </a:xfrm>
          <a:prstGeom prst="rect">
            <a:avLst/>
          </a:prstGeom>
          <a:noFill/>
        </p:spPr>
        <p:txBody>
          <a:bodyPr wrap="square" rtlCol="0">
            <a:spAutoFit/>
          </a:bodyPr>
          <a:lstStyle/>
          <a:p>
            <a:pPr lvl="0">
              <a:spcAft>
                <a:spcPct val="35000"/>
              </a:spcAft>
            </a:pPr>
            <a:r>
              <a:rPr lang="en-US" sz="1400" b="1" dirty="0"/>
              <a:t>[START]</a:t>
            </a:r>
          </a:p>
        </p:txBody>
      </p:sp>
      <p:sp>
        <p:nvSpPr>
          <p:cNvPr id="6" name="Slide Number Placeholder 5"/>
          <p:cNvSpPr>
            <a:spLocks noGrp="1"/>
          </p:cNvSpPr>
          <p:nvPr>
            <p:ph type="sldNum" sz="quarter" idx="12"/>
          </p:nvPr>
        </p:nvSpPr>
        <p:spPr>
          <a:xfrm>
            <a:off x="6553200" y="6356350"/>
            <a:ext cx="2133600" cy="365125"/>
          </a:xfrm>
        </p:spPr>
        <p:txBody>
          <a:bodyPr/>
          <a:lstStyle/>
          <a:p>
            <a:fld id="{D22BEFB7-C9DB-4962-92F2-16C31DFAB5FA}" type="slidenum">
              <a:rPr lang="en-US" smtClean="0"/>
              <a:t>6</a:t>
            </a:fld>
            <a:endParaRPr lang="en-US"/>
          </a:p>
        </p:txBody>
      </p:sp>
    </p:spTree>
    <p:extLst>
      <p:ext uri="{BB962C8B-B14F-4D97-AF65-F5344CB8AC3E}">
        <p14:creationId xmlns:p14="http://schemas.microsoft.com/office/powerpoint/2010/main" val="3931296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228600"/>
            <a:ext cx="8229600" cy="1200329"/>
          </a:xfrm>
        </p:spPr>
        <p:txBody>
          <a:bodyPr>
            <a:spAutoFit/>
          </a:bodyPr>
          <a:lstStyle/>
          <a:p>
            <a:r>
              <a:rPr lang="en-US" sz="2400" b="1" dirty="0"/>
              <a:t>Smart Schools Bond Act </a:t>
            </a:r>
            <a:br>
              <a:rPr lang="en-US" sz="2400" b="1" dirty="0"/>
            </a:br>
            <a:r>
              <a:rPr lang="en-US" sz="2400" b="1" dirty="0"/>
              <a:t>Office of Facilities Planning</a:t>
            </a:r>
            <a:br>
              <a:rPr lang="en-US" sz="2400" b="1" dirty="0"/>
            </a:br>
            <a:r>
              <a:rPr lang="en-US" sz="2400" b="1" dirty="0"/>
              <a:t>Letter of Intent (LOI) </a:t>
            </a:r>
          </a:p>
        </p:txBody>
      </p:sp>
      <p:sp>
        <p:nvSpPr>
          <p:cNvPr id="3" name="Content Placeholder 2"/>
          <p:cNvSpPr>
            <a:spLocks noGrp="1"/>
          </p:cNvSpPr>
          <p:nvPr>
            <p:ph idx="1"/>
          </p:nvPr>
        </p:nvSpPr>
        <p:spPr>
          <a:xfrm>
            <a:off x="533400" y="1676400"/>
            <a:ext cx="8229600" cy="4708981"/>
          </a:xfrm>
        </p:spPr>
        <p:txBody>
          <a:bodyPr>
            <a:spAutoFit/>
          </a:bodyPr>
          <a:lstStyle/>
          <a:p>
            <a:pPr>
              <a:spcBef>
                <a:spcPts val="1200"/>
              </a:spcBef>
              <a:spcAft>
                <a:spcPts val="600"/>
              </a:spcAft>
            </a:pPr>
            <a:r>
              <a:rPr lang="en-US" sz="2400" dirty="0"/>
              <a:t>For capital projects using Smart School Bond Act funding</a:t>
            </a:r>
          </a:p>
          <a:p>
            <a:pPr>
              <a:spcBef>
                <a:spcPts val="1200"/>
              </a:spcBef>
              <a:spcAft>
                <a:spcPts val="600"/>
              </a:spcAft>
            </a:pPr>
            <a:r>
              <a:rPr lang="en-US" sz="2400" dirty="0"/>
              <a:t>For determining the SSBA eligibility of the Capital Project</a:t>
            </a:r>
          </a:p>
          <a:p>
            <a:pPr>
              <a:spcBef>
                <a:spcPts val="1200"/>
              </a:spcBef>
              <a:spcAft>
                <a:spcPts val="600"/>
              </a:spcAft>
            </a:pPr>
            <a:r>
              <a:rPr lang="en-US" sz="2400" dirty="0"/>
              <a:t>For determining if the Project can be streamlined to receive a Building Permit</a:t>
            </a:r>
          </a:p>
          <a:p>
            <a:pPr>
              <a:spcBef>
                <a:spcPts val="1200"/>
              </a:spcBef>
              <a:spcAft>
                <a:spcPts val="600"/>
              </a:spcAft>
            </a:pPr>
            <a:r>
              <a:rPr lang="en-US" sz="2400" dirty="0"/>
              <a:t>For determining if the Capital Project requires a full review leading to a Building Permit</a:t>
            </a:r>
          </a:p>
          <a:p>
            <a:pPr>
              <a:spcBef>
                <a:spcPts val="1200"/>
              </a:spcBef>
              <a:spcAft>
                <a:spcPts val="600"/>
              </a:spcAft>
            </a:pPr>
            <a:r>
              <a:rPr lang="en-US" sz="2400" dirty="0"/>
              <a:t>A Determination of Need will need to be performed before authorizing districts to apply for Prekindergarten Construction or Renovation or Replacement of Transportable  Classroom Units projects in an SSIP</a:t>
            </a:r>
            <a:endParaRPr lang="en-US" sz="2800" dirty="0"/>
          </a:p>
        </p:txBody>
      </p:sp>
      <p:sp>
        <p:nvSpPr>
          <p:cNvPr id="4" name="Slide Number Placeholder 3"/>
          <p:cNvSpPr>
            <a:spLocks noGrp="1"/>
          </p:cNvSpPr>
          <p:nvPr>
            <p:ph type="sldNum" sz="quarter" idx="12"/>
          </p:nvPr>
        </p:nvSpPr>
        <p:spPr/>
        <p:txBody>
          <a:bodyPr/>
          <a:lstStyle/>
          <a:p>
            <a:fld id="{D22BEFB7-C9DB-4962-92F2-16C31DFAB5FA}" type="slidenum">
              <a:rPr lang="en-US" smtClean="0"/>
              <a:t>7</a:t>
            </a:fld>
            <a:endParaRPr lang="en-US"/>
          </a:p>
        </p:txBody>
      </p:sp>
    </p:spTree>
    <p:extLst>
      <p:ext uri="{BB962C8B-B14F-4D97-AF65-F5344CB8AC3E}">
        <p14:creationId xmlns:p14="http://schemas.microsoft.com/office/powerpoint/2010/main" val="1452646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129" y="190503"/>
            <a:ext cx="7772400" cy="495298"/>
          </a:xfrm>
        </p:spPr>
        <p:txBody>
          <a:bodyPr>
            <a:normAutofit/>
          </a:bodyPr>
          <a:lstStyle/>
          <a:p>
            <a:r>
              <a:rPr lang="en-US" sz="2400" b="1" dirty="0"/>
              <a:t>Office of Facilities Planning Letter of Intent</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1722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D22BEFB7-C9DB-4962-92F2-16C31DFAB5FA}" type="slidenum">
              <a:rPr lang="en-US" smtClean="0"/>
              <a:t>8</a:t>
            </a:fld>
            <a:endParaRPr lang="en-US"/>
          </a:p>
        </p:txBody>
      </p:sp>
    </p:spTree>
    <p:extLst>
      <p:ext uri="{BB962C8B-B14F-4D97-AF65-F5344CB8AC3E}">
        <p14:creationId xmlns:p14="http://schemas.microsoft.com/office/powerpoint/2010/main" val="692753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8229600" cy="461665"/>
          </a:xfrm>
        </p:spPr>
        <p:txBody>
          <a:bodyPr>
            <a:spAutoFit/>
          </a:bodyPr>
          <a:lstStyle/>
          <a:p>
            <a:r>
              <a:rPr lang="en-US" sz="2400" b="1" dirty="0"/>
              <a:t>Letter of Intent Scope Information for Preliminary Review</a:t>
            </a: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62" t="3249" b="5357"/>
          <a:stretch/>
        </p:blipFill>
        <p:spPr bwMode="auto">
          <a:xfrm>
            <a:off x="1441862" y="684811"/>
            <a:ext cx="6330538" cy="6020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D22BEFB7-C9DB-4962-92F2-16C31DFAB5FA}" type="slidenum">
              <a:rPr lang="en-US" smtClean="0"/>
              <a:t>9</a:t>
            </a:fld>
            <a:endParaRPr lang="en-US"/>
          </a:p>
        </p:txBody>
      </p:sp>
    </p:spTree>
    <p:extLst>
      <p:ext uri="{BB962C8B-B14F-4D97-AF65-F5344CB8AC3E}">
        <p14:creationId xmlns:p14="http://schemas.microsoft.com/office/powerpoint/2010/main" val="647044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TotalTime>
  <Words>1281</Words>
  <Application>Microsoft Office PowerPoint</Application>
  <PresentationFormat>On-screen Show (4:3)</PresentationFormat>
  <Paragraphs>137</Paragraphs>
  <Slides>24</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Smart Schools Bond Act Investment Plan Submission Information and Review Process</vt:lpstr>
      <vt:lpstr>PowerPoint Presentation</vt:lpstr>
      <vt:lpstr>PowerPoint Presentation</vt:lpstr>
      <vt:lpstr>Preliminary Steps to Prepare the SSIP</vt:lpstr>
      <vt:lpstr>Smart Schools Bond Act Investment Plan Office of Facilities Planning Process</vt:lpstr>
      <vt:lpstr>PowerPoint Presentation</vt:lpstr>
      <vt:lpstr>Smart Schools Bond Act  Office of Facilities Planning Letter of Intent (LOI) </vt:lpstr>
      <vt:lpstr>Office of Facilities Planning Letter of Intent</vt:lpstr>
      <vt:lpstr>Letter of Intent Scope Information for Preliminary Review</vt:lpstr>
      <vt:lpstr>Scope Details to determine if the Project can be Streamlined</vt:lpstr>
      <vt:lpstr>PowerPoint Presentation</vt:lpstr>
      <vt:lpstr>PowerPoint Presentation</vt:lpstr>
      <vt:lpstr>Office of Facilities Planning Links and Contacts</vt:lpstr>
      <vt:lpstr>Smart Schools Bond Act Investment Plan Online Investment Plan Process</vt:lpstr>
      <vt:lpstr>PowerPoint Presentation</vt:lpstr>
      <vt:lpstr>PowerPoint Presentation</vt:lpstr>
      <vt:lpstr>PowerPoint Presentation</vt:lpstr>
      <vt:lpstr>SSIP Overview</vt:lpstr>
      <vt:lpstr>PowerPoint Presentation</vt:lpstr>
      <vt:lpstr>PowerPoint Presentation</vt:lpstr>
      <vt:lpstr>PowerPoint Presentation</vt:lpstr>
      <vt:lpstr>PowerPoint Presentation</vt:lpstr>
      <vt:lpstr>Smart Schools Bond Act Investment Plan Frequently Asked Questions</vt:lpstr>
      <vt:lpstr>PowerPoint Presentation</vt:lpstr>
    </vt:vector>
  </TitlesOfParts>
  <Company>NYSED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SSIP Review Process</dc:title>
  <dc:creator>Administrator</dc:creator>
  <cp:lastModifiedBy>Michael Cestaro</cp:lastModifiedBy>
  <cp:revision>42</cp:revision>
  <dcterms:created xsi:type="dcterms:W3CDTF">2015-10-14T15:33:51Z</dcterms:created>
  <dcterms:modified xsi:type="dcterms:W3CDTF">2022-06-09T13:56:24Z</dcterms:modified>
</cp:coreProperties>
</file>